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</p:sldIdLst>
  <p:sldSz cx="12192000" cy="6858000"/>
  <p:notesSz cx="12192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presProps" Target="pres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theme" Target="theme/theme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96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71062" y="1783169"/>
            <a:ext cx="5119370" cy="4769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202A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2572385"/>
          </a:xfrm>
          <a:custGeom>
            <a:avLst/>
            <a:gdLst/>
            <a:ahLst/>
            <a:cxnLst/>
            <a:rect l="l" t="t" r="r" b="b"/>
            <a:pathLst>
              <a:path w="12192000" h="2572385">
                <a:moveTo>
                  <a:pt x="0" y="2572268"/>
                </a:moveTo>
                <a:lnTo>
                  <a:pt x="12191999" y="2572268"/>
                </a:lnTo>
                <a:lnTo>
                  <a:pt x="12191999" y="0"/>
                </a:lnTo>
                <a:lnTo>
                  <a:pt x="0" y="0"/>
                </a:lnTo>
                <a:lnTo>
                  <a:pt x="0" y="2572268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4310384"/>
            <a:ext cx="12192000" cy="2547620"/>
          </a:xfrm>
          <a:custGeom>
            <a:avLst/>
            <a:gdLst/>
            <a:ahLst/>
            <a:cxnLst/>
            <a:rect l="l" t="t" r="r" b="b"/>
            <a:pathLst>
              <a:path w="12192000" h="2547620">
                <a:moveTo>
                  <a:pt x="0" y="2547615"/>
                </a:moveTo>
                <a:lnTo>
                  <a:pt x="12191999" y="2547615"/>
                </a:lnTo>
                <a:lnTo>
                  <a:pt x="12191999" y="0"/>
                </a:lnTo>
                <a:lnTo>
                  <a:pt x="0" y="0"/>
                </a:lnTo>
                <a:lnTo>
                  <a:pt x="0" y="2547615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572268"/>
            <a:ext cx="12192000" cy="1738630"/>
          </a:xfrm>
          <a:custGeom>
            <a:avLst/>
            <a:gdLst/>
            <a:ahLst/>
            <a:cxnLst/>
            <a:rect l="l" t="t" r="r" b="b"/>
            <a:pathLst>
              <a:path w="12192000" h="1738629">
                <a:moveTo>
                  <a:pt x="0" y="0"/>
                </a:moveTo>
                <a:lnTo>
                  <a:pt x="0" y="1738115"/>
                </a:lnTo>
                <a:lnTo>
                  <a:pt x="12191999" y="1738115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656826" y="2613410"/>
            <a:ext cx="1715770" cy="1630680"/>
          </a:xfrm>
          <a:custGeom>
            <a:avLst/>
            <a:gdLst/>
            <a:ahLst/>
            <a:cxnLst/>
            <a:rect l="l" t="t" r="r" b="b"/>
            <a:pathLst>
              <a:path w="1715770" h="1630679">
                <a:moveTo>
                  <a:pt x="0" y="1630679"/>
                </a:moveTo>
                <a:lnTo>
                  <a:pt x="1715261" y="1630679"/>
                </a:lnTo>
                <a:lnTo>
                  <a:pt x="1715261" y="0"/>
                </a:lnTo>
                <a:lnTo>
                  <a:pt x="0" y="0"/>
                </a:lnTo>
                <a:lnTo>
                  <a:pt x="0" y="16306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561972" y="2491862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203453" y="0"/>
                </a:moveTo>
                <a:lnTo>
                  <a:pt x="0" y="0"/>
                </a:lnTo>
                <a:lnTo>
                  <a:pt x="0" y="1874529"/>
                </a:lnTo>
                <a:lnTo>
                  <a:pt x="203453" y="187452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271137" y="2491862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0" y="0"/>
                </a:moveTo>
                <a:lnTo>
                  <a:pt x="203453" y="0"/>
                </a:lnTo>
                <a:lnTo>
                  <a:pt x="203453" y="1874529"/>
                </a:lnTo>
                <a:lnTo>
                  <a:pt x="0" y="187452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990838" y="2001524"/>
            <a:ext cx="2997707" cy="2996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039367" y="2688086"/>
            <a:ext cx="1464432" cy="146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67383" y="2816102"/>
            <a:ext cx="1224533" cy="1225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02030"/>
            <a:ext cx="12192000" cy="5855970"/>
          </a:xfrm>
          <a:custGeom>
            <a:avLst/>
            <a:gdLst/>
            <a:ahLst/>
            <a:cxnLst/>
            <a:rect l="l" t="t" r="r" b="b"/>
            <a:pathLst>
              <a:path w="12192000" h="5855970">
                <a:moveTo>
                  <a:pt x="0" y="5855969"/>
                </a:moveTo>
                <a:lnTo>
                  <a:pt x="12191999" y="5855969"/>
                </a:lnTo>
                <a:lnTo>
                  <a:pt x="12191999" y="0"/>
                </a:lnTo>
                <a:lnTo>
                  <a:pt x="0" y="0"/>
                </a:lnTo>
                <a:lnTo>
                  <a:pt x="0" y="5855969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508" y="227068"/>
            <a:ext cx="11936983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7820" y="1609494"/>
            <a:ext cx="11516359" cy="176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8.jpg"/><Relationship Id="rId4" Type="http://schemas.openxmlformats.org/officeDocument/2006/relationships/image" Target="../media/image15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10.png"/><Relationship Id="rId4" Type="http://schemas.openxmlformats.org/officeDocument/2006/relationships/image" Target="../media/image2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jp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8.jp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2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3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44.jp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5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g"/><Relationship Id="rId3" Type="http://schemas.openxmlformats.org/officeDocument/2006/relationships/image" Target="../media/image10.png"/><Relationship Id="rId7" Type="http://schemas.openxmlformats.org/officeDocument/2006/relationships/image" Target="../media/image255.jp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g"/><Relationship Id="rId5" Type="http://schemas.openxmlformats.org/officeDocument/2006/relationships/image" Target="../media/image253.jpg"/><Relationship Id="rId4" Type="http://schemas.openxmlformats.org/officeDocument/2006/relationships/image" Target="../media/image252.jp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%40shyamsandeep2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4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78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4.jpg"/><Relationship Id="rId4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5.png"/><Relationship Id="rId5" Type="http://schemas.openxmlformats.org/officeDocument/2006/relationships/image" Target="../media/image284.jpg"/><Relationship Id="rId4" Type="http://schemas.openxmlformats.org/officeDocument/2006/relationships/image" Target="../media/image283.jp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7.jp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0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56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20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27.jp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jp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18" Type="http://schemas.openxmlformats.org/officeDocument/2006/relationships/image" Target="../media/image352.png"/><Relationship Id="rId26" Type="http://schemas.openxmlformats.org/officeDocument/2006/relationships/image" Target="../media/image360.png"/><Relationship Id="rId3" Type="http://schemas.openxmlformats.org/officeDocument/2006/relationships/image" Target="../media/image337.png"/><Relationship Id="rId21" Type="http://schemas.openxmlformats.org/officeDocument/2006/relationships/image" Target="../media/image355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17" Type="http://schemas.openxmlformats.org/officeDocument/2006/relationships/image" Target="../media/image351.png"/><Relationship Id="rId25" Type="http://schemas.openxmlformats.org/officeDocument/2006/relationships/image" Target="../media/image359.png"/><Relationship Id="rId2" Type="http://schemas.openxmlformats.org/officeDocument/2006/relationships/notesSlide" Target="../notesSlides/notesSlide282.xml"/><Relationship Id="rId16" Type="http://schemas.openxmlformats.org/officeDocument/2006/relationships/image" Target="../media/image350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24" Type="http://schemas.openxmlformats.org/officeDocument/2006/relationships/image" Target="../media/image358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23" Type="http://schemas.openxmlformats.org/officeDocument/2006/relationships/image" Target="../media/image357.png"/><Relationship Id="rId10" Type="http://schemas.openxmlformats.org/officeDocument/2006/relationships/image" Target="../media/image344.png"/><Relationship Id="rId19" Type="http://schemas.openxmlformats.org/officeDocument/2006/relationships/image" Target="../media/image353.jp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Relationship Id="rId22" Type="http://schemas.openxmlformats.org/officeDocument/2006/relationships/image" Target="../media/image356.png"/><Relationship Id="rId27" Type="http://schemas.openxmlformats.org/officeDocument/2006/relationships/image" Target="../media/image1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62.jp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64.jp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jp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0.jp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70.jp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10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5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9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6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10634"/>
            <a:ext cx="12192000" cy="2547620"/>
          </a:xfrm>
          <a:custGeom>
            <a:avLst/>
            <a:gdLst/>
            <a:ahLst/>
            <a:cxnLst/>
            <a:rect l="l" t="t" r="r" b="b"/>
            <a:pathLst>
              <a:path w="12192000" h="2547620">
                <a:moveTo>
                  <a:pt x="0" y="2547365"/>
                </a:moveTo>
                <a:lnTo>
                  <a:pt x="12191999" y="2547365"/>
                </a:lnTo>
                <a:lnTo>
                  <a:pt x="12191999" y="0"/>
                </a:lnTo>
                <a:lnTo>
                  <a:pt x="0" y="0"/>
                </a:lnTo>
                <a:lnTo>
                  <a:pt x="0" y="2547365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573020"/>
          </a:xfrm>
          <a:custGeom>
            <a:avLst/>
            <a:gdLst/>
            <a:ahLst/>
            <a:cxnLst/>
            <a:rect l="l" t="t" r="r" b="b"/>
            <a:pathLst>
              <a:path w="12192000" h="2573020">
                <a:moveTo>
                  <a:pt x="0" y="2572511"/>
                </a:moveTo>
                <a:lnTo>
                  <a:pt x="12191999" y="2572511"/>
                </a:lnTo>
                <a:lnTo>
                  <a:pt x="12191999" y="0"/>
                </a:lnTo>
                <a:lnTo>
                  <a:pt x="0" y="0"/>
                </a:lnTo>
                <a:lnTo>
                  <a:pt x="0" y="2572511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72512"/>
            <a:ext cx="12192000" cy="1738630"/>
          </a:xfrm>
          <a:custGeom>
            <a:avLst/>
            <a:gdLst/>
            <a:ahLst/>
            <a:cxnLst/>
            <a:rect l="l" t="t" r="r" b="b"/>
            <a:pathLst>
              <a:path w="12192000" h="1738629">
                <a:moveTo>
                  <a:pt x="0" y="0"/>
                </a:moveTo>
                <a:lnTo>
                  <a:pt x="0" y="1738121"/>
                </a:lnTo>
                <a:lnTo>
                  <a:pt x="12191999" y="1738121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1972" y="2492105"/>
            <a:ext cx="203835" cy="1875155"/>
          </a:xfrm>
          <a:custGeom>
            <a:avLst/>
            <a:gdLst/>
            <a:ahLst/>
            <a:cxnLst/>
            <a:rect l="l" t="t" r="r" b="b"/>
            <a:pathLst>
              <a:path w="203834" h="1875154">
                <a:moveTo>
                  <a:pt x="203453" y="0"/>
                </a:moveTo>
                <a:lnTo>
                  <a:pt x="0" y="0"/>
                </a:lnTo>
                <a:lnTo>
                  <a:pt x="0" y="1874535"/>
                </a:lnTo>
                <a:lnTo>
                  <a:pt x="203453" y="1874535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1137" y="2492105"/>
            <a:ext cx="203835" cy="1875155"/>
          </a:xfrm>
          <a:custGeom>
            <a:avLst/>
            <a:gdLst/>
            <a:ahLst/>
            <a:cxnLst/>
            <a:rect l="l" t="t" r="r" b="b"/>
            <a:pathLst>
              <a:path w="203834" h="1875154">
                <a:moveTo>
                  <a:pt x="0" y="0"/>
                </a:moveTo>
                <a:lnTo>
                  <a:pt x="203453" y="0"/>
                </a:lnTo>
                <a:lnTo>
                  <a:pt x="203453" y="1874535"/>
                </a:lnTo>
                <a:lnTo>
                  <a:pt x="0" y="1874535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9367" y="2688336"/>
            <a:ext cx="1464432" cy="146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383" y="2816352"/>
            <a:ext cx="1224533" cy="1225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83510" y="3005356"/>
            <a:ext cx="2827020" cy="987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605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uc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442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45" dirty="0"/>
              <a:t>n</a:t>
            </a:r>
            <a:r>
              <a:rPr spc="-30" dirty="0"/>
              <a:t>ce</a:t>
            </a:r>
            <a:r>
              <a:rPr spc="-45" dirty="0"/>
              <a:t>p</a:t>
            </a:r>
            <a:r>
              <a:rPr spc="-20" dirty="0"/>
              <a:t>ts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8088" y="1475285"/>
          <a:ext cx="11535154" cy="470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9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797">
                <a:tc>
                  <a:txBody>
                    <a:bodyPr/>
                    <a:lstStyle/>
                    <a:p>
                      <a:pPr marL="80391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oncep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escr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2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den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ct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32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ccoun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tity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ass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ted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09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z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2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coun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ntit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thr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zure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Micr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cl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3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z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ena</a:t>
                      </a:r>
                      <a:r>
                        <a:rPr sz="2000" b="1" spc="-2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cated</a:t>
                      </a:r>
                      <a:r>
                        <a:rPr sz="18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trusted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nc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Az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AD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05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z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AD</a:t>
                      </a:r>
                      <a:r>
                        <a:rPr sz="2000" b="1" spc="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2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ch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Az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ten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trust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Az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ry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9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z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subs</a:t>
                      </a:r>
                      <a:r>
                        <a:rPr sz="2000" b="1" spc="-2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Az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18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cl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794" y="1986162"/>
            <a:ext cx="10137775" cy="347789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43497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nsist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identi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gure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balanc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Clr>
                <a:srgbClr val="FFFFFF"/>
              </a:buClr>
              <a:buFont typeface="Arial Unicode MS"/>
              <a:buChar char="▪"/>
            </a:pPr>
            <a:endParaRPr sz="2050">
              <a:latin typeface="Times New Roman"/>
              <a:cs typeface="Times New Roman"/>
            </a:endParaRPr>
          </a:p>
          <a:p>
            <a:pPr marL="4349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43497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manu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al,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led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automati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sca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Clr>
                <a:srgbClr val="FFFFFF"/>
              </a:buClr>
              <a:buFont typeface="Arial Unicode MS"/>
              <a:buChar char="▪"/>
            </a:pPr>
            <a:endParaRPr sz="2050">
              <a:latin typeface="Times New Roman"/>
              <a:cs typeface="Times New Roman"/>
            </a:endParaRPr>
          </a:p>
          <a:p>
            <a:pPr marL="434975" marR="53022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43497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omatical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distri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utes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VMs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acros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domains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upd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1950">
              <a:lnSpc>
                <a:spcPct val="100000"/>
              </a:lnSpc>
            </a:pPr>
            <a:r>
              <a:rPr spc="-20" dirty="0"/>
              <a:t>Virtu</a:t>
            </a:r>
            <a:r>
              <a:rPr spc="-15" dirty="0"/>
              <a:t>al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Machine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5" dirty="0"/>
              <a:t>Sa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40" dirty="0"/>
              <a:t>Set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3629" y="1923303"/>
            <a:ext cx="8096249" cy="3594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95750">
              <a:lnSpc>
                <a:spcPct val="100000"/>
              </a:lnSpc>
            </a:pPr>
            <a:r>
              <a:rPr spc="-20" dirty="0"/>
              <a:t>Verti</a:t>
            </a:r>
            <a:r>
              <a:rPr spc="-15" dirty="0"/>
              <a:t>c</a:t>
            </a:r>
            <a:r>
              <a:rPr spc="-30" dirty="0"/>
              <a:t>a</a:t>
            </a:r>
            <a:r>
              <a:rPr spc="-15" dirty="0"/>
              <a:t>l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25" dirty="0"/>
              <a:t>cal</a:t>
            </a:r>
            <a:r>
              <a:rPr spc="-30" dirty="0"/>
              <a:t>i</a:t>
            </a:r>
            <a:r>
              <a:rPr spc="-45" dirty="0"/>
              <a:t>n</a:t>
            </a:r>
            <a:r>
              <a:rPr spc="-25" dirty="0"/>
              <a:t>g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7978" y="1984836"/>
            <a:ext cx="8952734" cy="3975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59200">
              <a:lnSpc>
                <a:spcPct val="100000"/>
              </a:lnSpc>
            </a:pPr>
            <a:r>
              <a:rPr spc="-30" dirty="0"/>
              <a:t>Hor</a:t>
            </a:r>
            <a:r>
              <a:rPr spc="-5" dirty="0"/>
              <a:t>i</a:t>
            </a:r>
            <a:r>
              <a:rPr spc="-25" dirty="0"/>
              <a:t>zo</a:t>
            </a:r>
            <a:r>
              <a:rPr spc="-40" dirty="0"/>
              <a:t>n</a:t>
            </a:r>
            <a:r>
              <a:rPr spc="-10" dirty="0"/>
              <a:t>t</a:t>
            </a:r>
            <a:r>
              <a:rPr spc="-30" dirty="0"/>
              <a:t>a</a:t>
            </a:r>
            <a:r>
              <a:rPr spc="-15" dirty="0"/>
              <a:t>l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30" dirty="0"/>
              <a:t>c</a:t>
            </a:r>
            <a:r>
              <a:rPr spc="-45" dirty="0"/>
              <a:t>a</a:t>
            </a:r>
            <a:r>
              <a:rPr spc="-15" dirty="0"/>
              <a:t>l</a:t>
            </a:r>
            <a:r>
              <a:rPr spc="-30" dirty="0"/>
              <a:t>i</a:t>
            </a:r>
            <a:r>
              <a:rPr spc="-25" dirty="0"/>
              <a:t>ng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4758" y="3759028"/>
            <a:ext cx="9761220" cy="2651125"/>
          </a:xfrm>
          <a:custGeom>
            <a:avLst/>
            <a:gdLst/>
            <a:ahLst/>
            <a:cxnLst/>
            <a:rect l="l" t="t" r="r" b="b"/>
            <a:pathLst>
              <a:path w="9761220" h="2651125">
                <a:moveTo>
                  <a:pt x="0" y="2650997"/>
                </a:moveTo>
                <a:lnTo>
                  <a:pt x="9761219" y="2650997"/>
                </a:lnTo>
                <a:lnTo>
                  <a:pt x="9761219" y="0"/>
                </a:lnTo>
                <a:lnTo>
                  <a:pt x="0" y="0"/>
                </a:lnTo>
                <a:lnTo>
                  <a:pt x="0" y="2650997"/>
                </a:lnTo>
                <a:close/>
              </a:path>
            </a:pathLst>
          </a:custGeom>
          <a:solidFill>
            <a:srgbClr val="2B52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2223" y="3930282"/>
            <a:ext cx="8632825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cit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stances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bala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Hig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availab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mult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loa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scaling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numb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ju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sts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dynam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cally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deman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Sca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abi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1,00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(600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7819" y="1682621"/>
            <a:ext cx="3756903" cy="1881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4440">
              <a:lnSpc>
                <a:spcPct val="100000"/>
              </a:lnSpc>
            </a:pPr>
            <a:r>
              <a:rPr spc="-25" dirty="0"/>
              <a:t>Scale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Set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B</a:t>
            </a:r>
            <a:r>
              <a:rPr spc="-50" dirty="0"/>
              <a:t>e</a:t>
            </a:r>
            <a:r>
              <a:rPr spc="-25" dirty="0"/>
              <a:t>n</a:t>
            </a:r>
            <a:r>
              <a:rPr spc="-50" dirty="0"/>
              <a:t>e</a:t>
            </a:r>
            <a:r>
              <a:rPr spc="-15" dirty="0"/>
              <a:t>f</a:t>
            </a:r>
            <a:r>
              <a:rPr spc="-35" dirty="0"/>
              <a:t>i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7600" y="2284607"/>
            <a:ext cx="5586739" cy="2834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5475" y="2444627"/>
            <a:ext cx="4860925" cy="253492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376555" indent="-28511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37719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nit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oun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376555" indent="-285115">
              <a:lnSpc>
                <a:spcPct val="100000"/>
              </a:lnSpc>
              <a:spcBef>
                <a:spcPts val="1080"/>
              </a:spcBef>
              <a:buClr>
                <a:srgbClr val="FFFFFF"/>
              </a:buClr>
              <a:buFont typeface="Arial Unicode MS"/>
              <a:buChar char="▪"/>
              <a:tabLst>
                <a:tab pos="37719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76555" indent="-285115">
              <a:lnSpc>
                <a:spcPct val="100000"/>
              </a:lnSpc>
              <a:spcBef>
                <a:spcPts val="1080"/>
              </a:spcBef>
              <a:buClr>
                <a:srgbClr val="FFFFFF"/>
              </a:buClr>
              <a:buFont typeface="Arial Unicode MS"/>
              <a:buChar char="▪"/>
              <a:tabLst>
                <a:tab pos="37719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spo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376555" indent="-285115">
              <a:lnSpc>
                <a:spcPct val="100000"/>
              </a:lnSpc>
              <a:spcBef>
                <a:spcPts val="1090"/>
              </a:spcBef>
              <a:buClr>
                <a:srgbClr val="FFFFFF"/>
              </a:buClr>
              <a:buFont typeface="Arial Unicode MS"/>
              <a:buChar char="▪"/>
              <a:tabLst>
                <a:tab pos="37719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naged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376555" indent="-285115">
              <a:lnSpc>
                <a:spcPct val="100000"/>
              </a:lnSpc>
              <a:spcBef>
                <a:spcPts val="1080"/>
              </a:spcBef>
              <a:buClr>
                <a:srgbClr val="FFFFFF"/>
              </a:buClr>
              <a:buFont typeface="Arial Unicode MS"/>
              <a:buChar char="▪"/>
              <a:tabLst>
                <a:tab pos="37719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Enab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376555" indent="-285115">
              <a:lnSpc>
                <a:spcPct val="100000"/>
              </a:lnSpc>
              <a:spcBef>
                <a:spcPts val="1080"/>
              </a:spcBef>
              <a:buClr>
                <a:srgbClr val="FFFFFF"/>
              </a:buClr>
              <a:buFont typeface="Arial Unicode MS"/>
              <a:buChar char="▪"/>
              <a:tabLst>
                <a:tab pos="377190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Spr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adi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3230">
              <a:lnSpc>
                <a:spcPct val="100000"/>
              </a:lnSpc>
            </a:pPr>
            <a:r>
              <a:rPr spc="-25" dirty="0"/>
              <a:t>Impl</a:t>
            </a:r>
            <a:r>
              <a:rPr spc="-15" dirty="0"/>
              <a:t>e</a:t>
            </a:r>
            <a:r>
              <a:rPr spc="-30" dirty="0"/>
              <a:t>ment</a:t>
            </a:r>
            <a:r>
              <a:rPr spc="-5" dirty="0"/>
              <a:t>i</a:t>
            </a:r>
            <a:r>
              <a:rPr spc="-25" dirty="0"/>
              <a:t>ng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30" dirty="0"/>
              <a:t>S</a:t>
            </a:r>
            <a:r>
              <a:rPr spc="-10" dirty="0"/>
              <a:t>c</a:t>
            </a:r>
            <a:r>
              <a:rPr spc="-25" dirty="0"/>
              <a:t>ale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40" dirty="0"/>
              <a:t>Set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7452" y="3648455"/>
            <a:ext cx="321106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85390" y="3003585"/>
            <a:ext cx="321437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4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804" y="2304410"/>
            <a:ext cx="6951345" cy="428625"/>
          </a:xfrm>
          <a:custGeom>
            <a:avLst/>
            <a:gdLst/>
            <a:ahLst/>
            <a:cxnLst/>
            <a:rect l="l" t="t" r="r" b="b"/>
            <a:pathLst>
              <a:path w="6951345" h="428625">
                <a:moveTo>
                  <a:pt x="6879594" y="0"/>
                </a:moveTo>
                <a:lnTo>
                  <a:pt x="71378" y="0"/>
                </a:lnTo>
                <a:lnTo>
                  <a:pt x="43589" y="5577"/>
                </a:lnTo>
                <a:lnTo>
                  <a:pt x="20906" y="20970"/>
                </a:lnTo>
                <a:lnTo>
                  <a:pt x="5596" y="43555"/>
                </a:lnTo>
                <a:lnTo>
                  <a:pt x="0" y="71384"/>
                </a:lnTo>
                <a:lnTo>
                  <a:pt x="0" y="356859"/>
                </a:lnTo>
                <a:lnTo>
                  <a:pt x="5596" y="384688"/>
                </a:lnTo>
                <a:lnTo>
                  <a:pt x="20906" y="407304"/>
                </a:lnTo>
                <a:lnTo>
                  <a:pt x="43589" y="422666"/>
                </a:lnTo>
                <a:lnTo>
                  <a:pt x="71378" y="428243"/>
                </a:lnTo>
                <a:lnTo>
                  <a:pt x="6879594" y="428243"/>
                </a:lnTo>
                <a:lnTo>
                  <a:pt x="6907392" y="422666"/>
                </a:lnTo>
                <a:lnTo>
                  <a:pt x="6930008" y="407304"/>
                </a:lnTo>
                <a:lnTo>
                  <a:pt x="6945370" y="384688"/>
                </a:lnTo>
                <a:lnTo>
                  <a:pt x="6950979" y="356859"/>
                </a:lnTo>
                <a:lnTo>
                  <a:pt x="6950979" y="71384"/>
                </a:lnTo>
                <a:lnTo>
                  <a:pt x="6945370" y="43555"/>
                </a:lnTo>
                <a:lnTo>
                  <a:pt x="6930008" y="20970"/>
                </a:lnTo>
                <a:lnTo>
                  <a:pt x="6907392" y="5577"/>
                </a:lnTo>
                <a:lnTo>
                  <a:pt x="687959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5804" y="2304410"/>
            <a:ext cx="6951345" cy="428625"/>
          </a:xfrm>
          <a:custGeom>
            <a:avLst/>
            <a:gdLst/>
            <a:ahLst/>
            <a:cxnLst/>
            <a:rect l="l" t="t" r="r" b="b"/>
            <a:pathLst>
              <a:path w="6951345" h="428625">
                <a:moveTo>
                  <a:pt x="0" y="71384"/>
                </a:moveTo>
                <a:lnTo>
                  <a:pt x="5596" y="43555"/>
                </a:lnTo>
                <a:lnTo>
                  <a:pt x="20906" y="20970"/>
                </a:lnTo>
                <a:lnTo>
                  <a:pt x="43589" y="5577"/>
                </a:lnTo>
                <a:lnTo>
                  <a:pt x="71378" y="0"/>
                </a:lnTo>
                <a:lnTo>
                  <a:pt x="6879594" y="0"/>
                </a:lnTo>
                <a:lnTo>
                  <a:pt x="6907392" y="5577"/>
                </a:lnTo>
                <a:lnTo>
                  <a:pt x="6930008" y="20970"/>
                </a:lnTo>
                <a:lnTo>
                  <a:pt x="6945370" y="43555"/>
                </a:lnTo>
                <a:lnTo>
                  <a:pt x="6950979" y="71384"/>
                </a:lnTo>
                <a:lnTo>
                  <a:pt x="6950979" y="356859"/>
                </a:lnTo>
                <a:lnTo>
                  <a:pt x="6945370" y="384688"/>
                </a:lnTo>
                <a:lnTo>
                  <a:pt x="6930008" y="407304"/>
                </a:lnTo>
                <a:lnTo>
                  <a:pt x="6907392" y="422666"/>
                </a:lnTo>
                <a:lnTo>
                  <a:pt x="6879594" y="428243"/>
                </a:lnTo>
                <a:lnTo>
                  <a:pt x="71378" y="428243"/>
                </a:lnTo>
                <a:lnTo>
                  <a:pt x="43589" y="422666"/>
                </a:lnTo>
                <a:lnTo>
                  <a:pt x="20906" y="407304"/>
                </a:lnTo>
                <a:lnTo>
                  <a:pt x="5596" y="384688"/>
                </a:lnTo>
                <a:lnTo>
                  <a:pt x="0" y="356859"/>
                </a:lnTo>
                <a:lnTo>
                  <a:pt x="0" y="7138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6280" y="2295144"/>
            <a:ext cx="6970776" cy="448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804" y="3013069"/>
            <a:ext cx="8049895" cy="317500"/>
          </a:xfrm>
          <a:custGeom>
            <a:avLst/>
            <a:gdLst/>
            <a:ahLst/>
            <a:cxnLst/>
            <a:rect l="l" t="t" r="r" b="b"/>
            <a:pathLst>
              <a:path w="8049895" h="317500">
                <a:moveTo>
                  <a:pt x="7996930" y="0"/>
                </a:moveTo>
                <a:lnTo>
                  <a:pt x="52827" y="0"/>
                </a:lnTo>
                <a:lnTo>
                  <a:pt x="32253" y="4206"/>
                </a:lnTo>
                <a:lnTo>
                  <a:pt x="15465" y="15483"/>
                </a:lnTo>
                <a:lnTo>
                  <a:pt x="4154" y="32247"/>
                </a:lnTo>
                <a:lnTo>
                  <a:pt x="0" y="52821"/>
                </a:lnTo>
                <a:lnTo>
                  <a:pt x="0" y="264170"/>
                </a:lnTo>
                <a:lnTo>
                  <a:pt x="4154" y="284744"/>
                </a:lnTo>
                <a:lnTo>
                  <a:pt x="15465" y="301508"/>
                </a:lnTo>
                <a:lnTo>
                  <a:pt x="32253" y="312816"/>
                </a:lnTo>
                <a:lnTo>
                  <a:pt x="52827" y="316991"/>
                </a:lnTo>
                <a:lnTo>
                  <a:pt x="7996930" y="316991"/>
                </a:lnTo>
                <a:lnTo>
                  <a:pt x="8017504" y="312816"/>
                </a:lnTo>
                <a:lnTo>
                  <a:pt x="8034268" y="301508"/>
                </a:lnTo>
                <a:lnTo>
                  <a:pt x="8045576" y="284744"/>
                </a:lnTo>
                <a:lnTo>
                  <a:pt x="8049783" y="264170"/>
                </a:lnTo>
                <a:lnTo>
                  <a:pt x="8049783" y="52821"/>
                </a:lnTo>
                <a:lnTo>
                  <a:pt x="8045576" y="32247"/>
                </a:lnTo>
                <a:lnTo>
                  <a:pt x="8034268" y="15483"/>
                </a:lnTo>
                <a:lnTo>
                  <a:pt x="8017504" y="4206"/>
                </a:lnTo>
                <a:lnTo>
                  <a:pt x="79969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804" y="3013069"/>
            <a:ext cx="8049895" cy="317500"/>
          </a:xfrm>
          <a:custGeom>
            <a:avLst/>
            <a:gdLst/>
            <a:ahLst/>
            <a:cxnLst/>
            <a:rect l="l" t="t" r="r" b="b"/>
            <a:pathLst>
              <a:path w="8049895" h="317500">
                <a:moveTo>
                  <a:pt x="0" y="52821"/>
                </a:moveTo>
                <a:lnTo>
                  <a:pt x="4154" y="32247"/>
                </a:lnTo>
                <a:lnTo>
                  <a:pt x="15465" y="15483"/>
                </a:lnTo>
                <a:lnTo>
                  <a:pt x="32253" y="4206"/>
                </a:lnTo>
                <a:lnTo>
                  <a:pt x="52827" y="0"/>
                </a:lnTo>
                <a:lnTo>
                  <a:pt x="7996930" y="0"/>
                </a:lnTo>
                <a:lnTo>
                  <a:pt x="8017504" y="4206"/>
                </a:lnTo>
                <a:lnTo>
                  <a:pt x="8034268" y="15483"/>
                </a:lnTo>
                <a:lnTo>
                  <a:pt x="8045576" y="32247"/>
                </a:lnTo>
                <a:lnTo>
                  <a:pt x="8049783" y="52821"/>
                </a:lnTo>
                <a:lnTo>
                  <a:pt x="8049783" y="264170"/>
                </a:lnTo>
                <a:lnTo>
                  <a:pt x="8045576" y="284744"/>
                </a:lnTo>
                <a:lnTo>
                  <a:pt x="8034268" y="301508"/>
                </a:lnTo>
                <a:lnTo>
                  <a:pt x="8017504" y="312816"/>
                </a:lnTo>
                <a:lnTo>
                  <a:pt x="7996930" y="316991"/>
                </a:lnTo>
                <a:lnTo>
                  <a:pt x="52827" y="316991"/>
                </a:lnTo>
                <a:lnTo>
                  <a:pt x="32253" y="312816"/>
                </a:lnTo>
                <a:lnTo>
                  <a:pt x="15465" y="301508"/>
                </a:lnTo>
                <a:lnTo>
                  <a:pt x="4154" y="284744"/>
                </a:lnTo>
                <a:lnTo>
                  <a:pt x="0" y="264170"/>
                </a:lnTo>
                <a:lnTo>
                  <a:pt x="0" y="5282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80" y="3003804"/>
            <a:ext cx="8069580" cy="336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4164" y="2377071"/>
            <a:ext cx="7623809" cy="934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plemen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isolatio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physica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imp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tf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0299" y="4003014"/>
            <a:ext cx="9523079" cy="2009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5423" y="1641592"/>
            <a:ext cx="1570355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ene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738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Dedi</a:t>
            </a:r>
            <a:r>
              <a:rPr spc="-15" dirty="0"/>
              <a:t>c</a:t>
            </a:r>
            <a:r>
              <a:rPr spc="-25" dirty="0"/>
              <a:t>ated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Host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6869" y="1969770"/>
            <a:ext cx="3938270" cy="399415"/>
          </a:xfrm>
          <a:custGeom>
            <a:avLst/>
            <a:gdLst/>
            <a:ahLst/>
            <a:cxnLst/>
            <a:rect l="l" t="t" r="r" b="b"/>
            <a:pathLst>
              <a:path w="3938270" h="399414">
                <a:moveTo>
                  <a:pt x="3871478" y="0"/>
                </a:moveTo>
                <a:lnTo>
                  <a:pt x="66537" y="0"/>
                </a:lnTo>
                <a:lnTo>
                  <a:pt x="40629" y="5212"/>
                </a:lnTo>
                <a:lnTo>
                  <a:pt x="19568" y="19568"/>
                </a:lnTo>
                <a:lnTo>
                  <a:pt x="5212" y="40629"/>
                </a:lnTo>
                <a:lnTo>
                  <a:pt x="0" y="66537"/>
                </a:lnTo>
                <a:lnTo>
                  <a:pt x="0" y="332750"/>
                </a:lnTo>
                <a:lnTo>
                  <a:pt x="5212" y="358658"/>
                </a:lnTo>
                <a:lnTo>
                  <a:pt x="19568" y="379719"/>
                </a:lnTo>
                <a:lnTo>
                  <a:pt x="40629" y="394075"/>
                </a:lnTo>
                <a:lnTo>
                  <a:pt x="66537" y="399287"/>
                </a:lnTo>
                <a:lnTo>
                  <a:pt x="3871478" y="399287"/>
                </a:lnTo>
                <a:lnTo>
                  <a:pt x="3897386" y="394075"/>
                </a:lnTo>
                <a:lnTo>
                  <a:pt x="3918447" y="379719"/>
                </a:lnTo>
                <a:lnTo>
                  <a:pt x="3932803" y="358658"/>
                </a:lnTo>
                <a:lnTo>
                  <a:pt x="3938015" y="332750"/>
                </a:lnTo>
                <a:lnTo>
                  <a:pt x="3938015" y="66537"/>
                </a:lnTo>
                <a:lnTo>
                  <a:pt x="3932803" y="40629"/>
                </a:lnTo>
                <a:lnTo>
                  <a:pt x="3918447" y="19568"/>
                </a:lnTo>
                <a:lnTo>
                  <a:pt x="3897386" y="5212"/>
                </a:lnTo>
                <a:lnTo>
                  <a:pt x="38714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26869" y="1969770"/>
            <a:ext cx="3938270" cy="399415"/>
          </a:xfrm>
          <a:custGeom>
            <a:avLst/>
            <a:gdLst/>
            <a:ahLst/>
            <a:cxnLst/>
            <a:rect l="l" t="t" r="r" b="b"/>
            <a:pathLst>
              <a:path w="3938270" h="399414">
                <a:moveTo>
                  <a:pt x="0" y="66537"/>
                </a:moveTo>
                <a:lnTo>
                  <a:pt x="5212" y="40629"/>
                </a:lnTo>
                <a:lnTo>
                  <a:pt x="19568" y="19568"/>
                </a:lnTo>
                <a:lnTo>
                  <a:pt x="40629" y="5212"/>
                </a:lnTo>
                <a:lnTo>
                  <a:pt x="66537" y="0"/>
                </a:lnTo>
                <a:lnTo>
                  <a:pt x="3871478" y="0"/>
                </a:lnTo>
                <a:lnTo>
                  <a:pt x="3897386" y="5212"/>
                </a:lnTo>
                <a:lnTo>
                  <a:pt x="3918447" y="19568"/>
                </a:lnTo>
                <a:lnTo>
                  <a:pt x="3932803" y="40629"/>
                </a:lnTo>
                <a:lnTo>
                  <a:pt x="3938015" y="66537"/>
                </a:lnTo>
                <a:lnTo>
                  <a:pt x="3938015" y="332750"/>
                </a:lnTo>
                <a:lnTo>
                  <a:pt x="3932803" y="358658"/>
                </a:lnTo>
                <a:lnTo>
                  <a:pt x="3918447" y="379719"/>
                </a:lnTo>
                <a:lnTo>
                  <a:pt x="3897386" y="394075"/>
                </a:lnTo>
                <a:lnTo>
                  <a:pt x="3871478" y="399287"/>
                </a:lnTo>
                <a:lnTo>
                  <a:pt x="66537" y="399287"/>
                </a:lnTo>
                <a:lnTo>
                  <a:pt x="40629" y="394075"/>
                </a:lnTo>
                <a:lnTo>
                  <a:pt x="19568" y="379719"/>
                </a:lnTo>
                <a:lnTo>
                  <a:pt x="5212" y="358658"/>
                </a:lnTo>
                <a:lnTo>
                  <a:pt x="0" y="332750"/>
                </a:lnTo>
                <a:lnTo>
                  <a:pt x="0" y="66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7847" y="1959864"/>
            <a:ext cx="3956304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3342" y="2041449"/>
            <a:ext cx="34493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grou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0794" y="3464570"/>
            <a:ext cx="7091680" cy="399415"/>
          </a:xfrm>
          <a:custGeom>
            <a:avLst/>
            <a:gdLst/>
            <a:ahLst/>
            <a:cxnLst/>
            <a:rect l="l" t="t" r="r" b="b"/>
            <a:pathLst>
              <a:path w="7091680" h="399414">
                <a:moveTo>
                  <a:pt x="7024618" y="0"/>
                </a:moveTo>
                <a:lnTo>
                  <a:pt x="66543" y="0"/>
                </a:lnTo>
                <a:lnTo>
                  <a:pt x="40635" y="5181"/>
                </a:lnTo>
                <a:lnTo>
                  <a:pt x="19562" y="19537"/>
                </a:lnTo>
                <a:lnTo>
                  <a:pt x="5202" y="40629"/>
                </a:lnTo>
                <a:lnTo>
                  <a:pt x="0" y="66537"/>
                </a:lnTo>
                <a:lnTo>
                  <a:pt x="0" y="332719"/>
                </a:lnTo>
                <a:lnTo>
                  <a:pt x="5202" y="358633"/>
                </a:lnTo>
                <a:lnTo>
                  <a:pt x="19562" y="379719"/>
                </a:lnTo>
                <a:lnTo>
                  <a:pt x="40635" y="394066"/>
                </a:lnTo>
                <a:lnTo>
                  <a:pt x="66543" y="399281"/>
                </a:lnTo>
                <a:lnTo>
                  <a:pt x="7024618" y="399281"/>
                </a:lnTo>
                <a:lnTo>
                  <a:pt x="7050526" y="394066"/>
                </a:lnTo>
                <a:lnTo>
                  <a:pt x="7071618" y="379719"/>
                </a:lnTo>
                <a:lnTo>
                  <a:pt x="7085975" y="358633"/>
                </a:lnTo>
                <a:lnTo>
                  <a:pt x="7091187" y="332719"/>
                </a:lnTo>
                <a:lnTo>
                  <a:pt x="7091187" y="66537"/>
                </a:lnTo>
                <a:lnTo>
                  <a:pt x="7085975" y="40629"/>
                </a:lnTo>
                <a:lnTo>
                  <a:pt x="7071618" y="19537"/>
                </a:lnTo>
                <a:lnTo>
                  <a:pt x="7050526" y="5181"/>
                </a:lnTo>
                <a:lnTo>
                  <a:pt x="702461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0794" y="3464570"/>
            <a:ext cx="7091680" cy="399415"/>
          </a:xfrm>
          <a:custGeom>
            <a:avLst/>
            <a:gdLst/>
            <a:ahLst/>
            <a:cxnLst/>
            <a:rect l="l" t="t" r="r" b="b"/>
            <a:pathLst>
              <a:path w="7091680" h="399414">
                <a:moveTo>
                  <a:pt x="0" y="66537"/>
                </a:moveTo>
                <a:lnTo>
                  <a:pt x="5202" y="40629"/>
                </a:lnTo>
                <a:lnTo>
                  <a:pt x="19562" y="19537"/>
                </a:lnTo>
                <a:lnTo>
                  <a:pt x="40635" y="5181"/>
                </a:lnTo>
                <a:lnTo>
                  <a:pt x="66543" y="0"/>
                </a:lnTo>
                <a:lnTo>
                  <a:pt x="7024618" y="0"/>
                </a:lnTo>
                <a:lnTo>
                  <a:pt x="7050526" y="5181"/>
                </a:lnTo>
                <a:lnTo>
                  <a:pt x="7071618" y="19537"/>
                </a:lnTo>
                <a:lnTo>
                  <a:pt x="7085975" y="40629"/>
                </a:lnTo>
                <a:lnTo>
                  <a:pt x="7091187" y="66537"/>
                </a:lnTo>
                <a:lnTo>
                  <a:pt x="7091187" y="332719"/>
                </a:lnTo>
                <a:lnTo>
                  <a:pt x="7085975" y="358633"/>
                </a:lnTo>
                <a:lnTo>
                  <a:pt x="7071618" y="379719"/>
                </a:lnTo>
                <a:lnTo>
                  <a:pt x="7050526" y="394066"/>
                </a:lnTo>
                <a:lnTo>
                  <a:pt x="7024618" y="399281"/>
                </a:lnTo>
                <a:lnTo>
                  <a:pt x="66543" y="399281"/>
                </a:lnTo>
                <a:lnTo>
                  <a:pt x="40635" y="394066"/>
                </a:lnTo>
                <a:lnTo>
                  <a:pt x="19562" y="379719"/>
                </a:lnTo>
                <a:lnTo>
                  <a:pt x="5202" y="358633"/>
                </a:lnTo>
                <a:lnTo>
                  <a:pt x="0" y="332719"/>
                </a:lnTo>
                <a:lnTo>
                  <a:pt x="0" y="66537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2032" y="3454908"/>
            <a:ext cx="7109459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57248" y="3538272"/>
            <a:ext cx="64039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sign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eac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6869" y="5142869"/>
            <a:ext cx="3938270" cy="400050"/>
          </a:xfrm>
          <a:custGeom>
            <a:avLst/>
            <a:gdLst/>
            <a:ahLst/>
            <a:cxnLst/>
            <a:rect l="l" t="t" r="r" b="b"/>
            <a:pathLst>
              <a:path w="3938270" h="400050">
                <a:moveTo>
                  <a:pt x="3871325" y="0"/>
                </a:moveTo>
                <a:lnTo>
                  <a:pt x="66659" y="0"/>
                </a:lnTo>
                <a:lnTo>
                  <a:pt x="40751" y="5202"/>
                </a:lnTo>
                <a:lnTo>
                  <a:pt x="19568" y="19549"/>
                </a:lnTo>
                <a:lnTo>
                  <a:pt x="5212" y="40766"/>
                </a:lnTo>
                <a:lnTo>
                  <a:pt x="0" y="66674"/>
                </a:lnTo>
                <a:lnTo>
                  <a:pt x="0" y="333374"/>
                </a:lnTo>
                <a:lnTo>
                  <a:pt x="5212" y="359282"/>
                </a:lnTo>
                <a:lnTo>
                  <a:pt x="19568" y="380487"/>
                </a:lnTo>
                <a:lnTo>
                  <a:pt x="40751" y="394834"/>
                </a:lnTo>
                <a:lnTo>
                  <a:pt x="66659" y="400049"/>
                </a:lnTo>
                <a:lnTo>
                  <a:pt x="3871325" y="400049"/>
                </a:lnTo>
                <a:lnTo>
                  <a:pt x="3897233" y="394834"/>
                </a:lnTo>
                <a:lnTo>
                  <a:pt x="3918447" y="380487"/>
                </a:lnTo>
                <a:lnTo>
                  <a:pt x="3932803" y="359282"/>
                </a:lnTo>
                <a:lnTo>
                  <a:pt x="3938015" y="333374"/>
                </a:lnTo>
                <a:lnTo>
                  <a:pt x="3938015" y="66674"/>
                </a:lnTo>
                <a:lnTo>
                  <a:pt x="3932803" y="40766"/>
                </a:lnTo>
                <a:lnTo>
                  <a:pt x="3918447" y="19549"/>
                </a:lnTo>
                <a:lnTo>
                  <a:pt x="3897233" y="5202"/>
                </a:lnTo>
                <a:lnTo>
                  <a:pt x="38713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6869" y="5142869"/>
            <a:ext cx="3938270" cy="400050"/>
          </a:xfrm>
          <a:custGeom>
            <a:avLst/>
            <a:gdLst/>
            <a:ahLst/>
            <a:cxnLst/>
            <a:rect l="l" t="t" r="r" b="b"/>
            <a:pathLst>
              <a:path w="3938270" h="400050">
                <a:moveTo>
                  <a:pt x="0" y="66674"/>
                </a:moveTo>
                <a:lnTo>
                  <a:pt x="5212" y="40766"/>
                </a:lnTo>
                <a:lnTo>
                  <a:pt x="19568" y="19549"/>
                </a:lnTo>
                <a:lnTo>
                  <a:pt x="40751" y="5202"/>
                </a:lnTo>
                <a:lnTo>
                  <a:pt x="66659" y="0"/>
                </a:lnTo>
                <a:lnTo>
                  <a:pt x="3871325" y="0"/>
                </a:lnTo>
                <a:lnTo>
                  <a:pt x="3897233" y="5202"/>
                </a:lnTo>
                <a:lnTo>
                  <a:pt x="3918447" y="19549"/>
                </a:lnTo>
                <a:lnTo>
                  <a:pt x="3932803" y="40766"/>
                </a:lnTo>
                <a:lnTo>
                  <a:pt x="3938015" y="66674"/>
                </a:lnTo>
                <a:lnTo>
                  <a:pt x="3938015" y="333374"/>
                </a:lnTo>
                <a:lnTo>
                  <a:pt x="3932803" y="359282"/>
                </a:lnTo>
                <a:lnTo>
                  <a:pt x="3918447" y="380487"/>
                </a:lnTo>
                <a:lnTo>
                  <a:pt x="3897233" y="394834"/>
                </a:lnTo>
                <a:lnTo>
                  <a:pt x="3871325" y="400049"/>
                </a:lnTo>
                <a:lnTo>
                  <a:pt x="66659" y="400049"/>
                </a:lnTo>
                <a:lnTo>
                  <a:pt x="40751" y="394834"/>
                </a:lnTo>
                <a:lnTo>
                  <a:pt x="19568" y="380487"/>
                </a:lnTo>
                <a:lnTo>
                  <a:pt x="5212" y="359282"/>
                </a:lnTo>
                <a:lnTo>
                  <a:pt x="0" y="333374"/>
                </a:lnTo>
                <a:lnTo>
                  <a:pt x="0" y="6667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7847" y="5132832"/>
            <a:ext cx="3956304" cy="4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93669" y="5755004"/>
            <a:ext cx="7089775" cy="400050"/>
          </a:xfrm>
          <a:custGeom>
            <a:avLst/>
            <a:gdLst/>
            <a:ahLst/>
            <a:cxnLst/>
            <a:rect l="l" t="t" r="r" b="b"/>
            <a:pathLst>
              <a:path w="7089775" h="400050">
                <a:moveTo>
                  <a:pt x="7023110" y="0"/>
                </a:moveTo>
                <a:lnTo>
                  <a:pt x="66674" y="0"/>
                </a:lnTo>
                <a:lnTo>
                  <a:pt x="40766" y="5251"/>
                </a:lnTo>
                <a:lnTo>
                  <a:pt x="19562" y="19537"/>
                </a:lnTo>
                <a:lnTo>
                  <a:pt x="5202" y="40730"/>
                </a:lnTo>
                <a:lnTo>
                  <a:pt x="0" y="66674"/>
                </a:lnTo>
                <a:lnTo>
                  <a:pt x="0" y="333374"/>
                </a:lnTo>
                <a:lnTo>
                  <a:pt x="5202" y="359319"/>
                </a:lnTo>
                <a:lnTo>
                  <a:pt x="19562" y="380512"/>
                </a:lnTo>
                <a:lnTo>
                  <a:pt x="40766" y="394798"/>
                </a:lnTo>
                <a:lnTo>
                  <a:pt x="66674" y="400049"/>
                </a:lnTo>
                <a:lnTo>
                  <a:pt x="7023110" y="400049"/>
                </a:lnTo>
                <a:lnTo>
                  <a:pt x="7049018" y="394798"/>
                </a:lnTo>
                <a:lnTo>
                  <a:pt x="7070232" y="380512"/>
                </a:lnTo>
                <a:lnTo>
                  <a:pt x="7084557" y="359319"/>
                </a:lnTo>
                <a:lnTo>
                  <a:pt x="7089769" y="333374"/>
                </a:lnTo>
                <a:lnTo>
                  <a:pt x="7089769" y="66674"/>
                </a:lnTo>
                <a:lnTo>
                  <a:pt x="7084557" y="40730"/>
                </a:lnTo>
                <a:lnTo>
                  <a:pt x="7070232" y="19537"/>
                </a:lnTo>
                <a:lnTo>
                  <a:pt x="7049018" y="5251"/>
                </a:lnTo>
                <a:lnTo>
                  <a:pt x="702311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3669" y="5755004"/>
            <a:ext cx="7089775" cy="400050"/>
          </a:xfrm>
          <a:custGeom>
            <a:avLst/>
            <a:gdLst/>
            <a:ahLst/>
            <a:cxnLst/>
            <a:rect l="l" t="t" r="r" b="b"/>
            <a:pathLst>
              <a:path w="7089775" h="400050">
                <a:moveTo>
                  <a:pt x="0" y="66674"/>
                </a:moveTo>
                <a:lnTo>
                  <a:pt x="5202" y="40730"/>
                </a:lnTo>
                <a:lnTo>
                  <a:pt x="19562" y="19537"/>
                </a:lnTo>
                <a:lnTo>
                  <a:pt x="40766" y="5251"/>
                </a:lnTo>
                <a:lnTo>
                  <a:pt x="66674" y="0"/>
                </a:lnTo>
                <a:lnTo>
                  <a:pt x="7023110" y="0"/>
                </a:lnTo>
                <a:lnTo>
                  <a:pt x="7049018" y="5251"/>
                </a:lnTo>
                <a:lnTo>
                  <a:pt x="7070232" y="19537"/>
                </a:lnTo>
                <a:lnTo>
                  <a:pt x="7084557" y="40730"/>
                </a:lnTo>
                <a:lnTo>
                  <a:pt x="7089769" y="66674"/>
                </a:lnTo>
                <a:lnTo>
                  <a:pt x="7089769" y="333374"/>
                </a:lnTo>
                <a:lnTo>
                  <a:pt x="7084557" y="359319"/>
                </a:lnTo>
                <a:lnTo>
                  <a:pt x="7070232" y="380512"/>
                </a:lnTo>
                <a:lnTo>
                  <a:pt x="7049018" y="394798"/>
                </a:lnTo>
                <a:lnTo>
                  <a:pt x="7023110" y="400049"/>
                </a:lnTo>
                <a:lnTo>
                  <a:pt x="66674" y="400049"/>
                </a:lnTo>
                <a:lnTo>
                  <a:pt x="40766" y="394798"/>
                </a:lnTo>
                <a:lnTo>
                  <a:pt x="19562" y="380512"/>
                </a:lnTo>
                <a:lnTo>
                  <a:pt x="5202" y="359319"/>
                </a:lnTo>
                <a:lnTo>
                  <a:pt x="0" y="333374"/>
                </a:lnTo>
                <a:lnTo>
                  <a:pt x="0" y="6667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3764" y="5745479"/>
            <a:ext cx="7109459" cy="41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98980" y="5218102"/>
            <a:ext cx="6403975" cy="865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668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grou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sign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eac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24087" y="1454139"/>
            <a:ext cx="5544185" cy="29146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37020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vailabi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ity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Zones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24087" y="2864236"/>
            <a:ext cx="5544185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5638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fau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7739" y="4458664"/>
            <a:ext cx="5543550" cy="29337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26352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vailabi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ity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Zones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3755">
              <a:lnSpc>
                <a:spcPct val="100000"/>
              </a:lnSpc>
            </a:pPr>
            <a:r>
              <a:rPr spc="-35" dirty="0"/>
              <a:t>H</a:t>
            </a:r>
            <a:r>
              <a:rPr spc="-10" dirty="0"/>
              <a:t>i</a:t>
            </a:r>
            <a:r>
              <a:rPr spc="-25" dirty="0"/>
              <a:t>gh</a:t>
            </a:r>
            <a:r>
              <a:rPr spc="-130" dirty="0">
                <a:latin typeface="Times New Roman"/>
                <a:cs typeface="Times New Roman"/>
              </a:rPr>
              <a:t> </a:t>
            </a:r>
            <a:r>
              <a:rPr spc="-30" dirty="0"/>
              <a:t>Avai</a:t>
            </a:r>
            <a:r>
              <a:rPr spc="-5" dirty="0"/>
              <a:t>l</a:t>
            </a:r>
            <a:r>
              <a:rPr spc="-25" dirty="0"/>
              <a:t>ability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25" dirty="0"/>
              <a:t>n</a:t>
            </a:r>
            <a:r>
              <a:rPr spc="-50" dirty="0"/>
              <a:t>s</a:t>
            </a:r>
            <a:r>
              <a:rPr spc="-15" dirty="0"/>
              <a:t>i</a:t>
            </a:r>
            <a:r>
              <a:rPr spc="-40" dirty="0"/>
              <a:t>de</a:t>
            </a:r>
            <a:r>
              <a:rPr spc="-25" dirty="0"/>
              <a:t>ra</a:t>
            </a:r>
            <a:r>
              <a:rPr spc="-35" dirty="0"/>
              <a:t>t</a:t>
            </a:r>
            <a:r>
              <a:rPr spc="-20" dirty="0"/>
              <a:t>io</a:t>
            </a:r>
            <a:r>
              <a:rPr spc="-4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8264" y="2366010"/>
            <a:ext cx="9471903" cy="2609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5179" y="5300984"/>
            <a:ext cx="2482215" cy="561975"/>
          </a:xfrm>
          <a:custGeom>
            <a:avLst/>
            <a:gdLst/>
            <a:ahLst/>
            <a:cxnLst/>
            <a:rect l="l" t="t" r="r" b="b"/>
            <a:pathLst>
              <a:path w="2482215" h="561975">
                <a:moveTo>
                  <a:pt x="2388229" y="0"/>
                </a:moveTo>
                <a:lnTo>
                  <a:pt x="93604" y="0"/>
                </a:lnTo>
                <a:lnTo>
                  <a:pt x="57149" y="7357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594"/>
                </a:lnTo>
                <a:lnTo>
                  <a:pt x="0" y="467986"/>
                </a:lnTo>
                <a:lnTo>
                  <a:pt x="7376" y="504431"/>
                </a:lnTo>
                <a:lnTo>
                  <a:pt x="27431" y="534174"/>
                </a:lnTo>
                <a:lnTo>
                  <a:pt x="57149" y="554236"/>
                </a:lnTo>
                <a:lnTo>
                  <a:pt x="93604" y="561593"/>
                </a:lnTo>
                <a:lnTo>
                  <a:pt x="2388229" y="561593"/>
                </a:lnTo>
                <a:lnTo>
                  <a:pt x="2424683" y="554236"/>
                </a:lnTo>
                <a:lnTo>
                  <a:pt x="2454401" y="534174"/>
                </a:lnTo>
                <a:lnTo>
                  <a:pt x="2474488" y="504431"/>
                </a:lnTo>
                <a:lnTo>
                  <a:pt x="2481833" y="467986"/>
                </a:lnTo>
                <a:lnTo>
                  <a:pt x="2481833" y="93594"/>
                </a:lnTo>
                <a:lnTo>
                  <a:pt x="2474488" y="57149"/>
                </a:lnTo>
                <a:lnTo>
                  <a:pt x="2454401" y="27431"/>
                </a:lnTo>
                <a:lnTo>
                  <a:pt x="2424683" y="7357"/>
                </a:lnTo>
                <a:lnTo>
                  <a:pt x="23882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5179" y="5300984"/>
            <a:ext cx="2482215" cy="561975"/>
          </a:xfrm>
          <a:custGeom>
            <a:avLst/>
            <a:gdLst/>
            <a:ahLst/>
            <a:cxnLst/>
            <a:rect l="l" t="t" r="r" b="b"/>
            <a:pathLst>
              <a:path w="2482215" h="561975">
                <a:moveTo>
                  <a:pt x="0" y="9359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57"/>
                </a:lnTo>
                <a:lnTo>
                  <a:pt x="93604" y="0"/>
                </a:lnTo>
                <a:lnTo>
                  <a:pt x="2388229" y="0"/>
                </a:lnTo>
                <a:lnTo>
                  <a:pt x="2424683" y="7357"/>
                </a:lnTo>
                <a:lnTo>
                  <a:pt x="2454401" y="27431"/>
                </a:lnTo>
                <a:lnTo>
                  <a:pt x="2474488" y="57149"/>
                </a:lnTo>
                <a:lnTo>
                  <a:pt x="2481833" y="93594"/>
                </a:lnTo>
                <a:lnTo>
                  <a:pt x="2481833" y="467986"/>
                </a:lnTo>
                <a:lnTo>
                  <a:pt x="2474488" y="504431"/>
                </a:lnTo>
                <a:lnTo>
                  <a:pt x="2454401" y="534174"/>
                </a:lnTo>
                <a:lnTo>
                  <a:pt x="2424683" y="554236"/>
                </a:lnTo>
                <a:lnTo>
                  <a:pt x="2388229" y="561593"/>
                </a:lnTo>
                <a:lnTo>
                  <a:pt x="93604" y="561593"/>
                </a:lnTo>
                <a:lnTo>
                  <a:pt x="57149" y="554236"/>
                </a:lnTo>
                <a:lnTo>
                  <a:pt x="27431" y="534174"/>
                </a:lnTo>
                <a:lnTo>
                  <a:pt x="7376" y="504431"/>
                </a:lnTo>
                <a:lnTo>
                  <a:pt x="0" y="467986"/>
                </a:lnTo>
                <a:lnTo>
                  <a:pt x="0" y="9359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5152" y="5291328"/>
            <a:ext cx="2502407" cy="580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53003" y="5443941"/>
            <a:ext cx="8782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8420" y="1480047"/>
            <a:ext cx="2482215" cy="561340"/>
          </a:xfrm>
          <a:custGeom>
            <a:avLst/>
            <a:gdLst/>
            <a:ahLst/>
            <a:cxnLst/>
            <a:rect l="l" t="t" r="r" b="b"/>
            <a:pathLst>
              <a:path w="2482215" h="561339">
                <a:moveTo>
                  <a:pt x="2388360" y="0"/>
                </a:moveTo>
                <a:lnTo>
                  <a:pt x="93476" y="0"/>
                </a:lnTo>
                <a:lnTo>
                  <a:pt x="57149" y="7376"/>
                </a:lnTo>
                <a:lnTo>
                  <a:pt x="27431" y="27431"/>
                </a:lnTo>
                <a:lnTo>
                  <a:pt x="7370" y="57149"/>
                </a:lnTo>
                <a:lnTo>
                  <a:pt x="0" y="93482"/>
                </a:lnTo>
                <a:lnTo>
                  <a:pt x="0" y="467380"/>
                </a:lnTo>
                <a:lnTo>
                  <a:pt x="7370" y="503681"/>
                </a:lnTo>
                <a:lnTo>
                  <a:pt x="27431" y="533399"/>
                </a:lnTo>
                <a:lnTo>
                  <a:pt x="57149" y="553486"/>
                </a:lnTo>
                <a:lnTo>
                  <a:pt x="93476" y="560831"/>
                </a:lnTo>
                <a:lnTo>
                  <a:pt x="2388360" y="560831"/>
                </a:lnTo>
                <a:lnTo>
                  <a:pt x="2424693" y="553486"/>
                </a:lnTo>
                <a:lnTo>
                  <a:pt x="2454411" y="533399"/>
                </a:lnTo>
                <a:lnTo>
                  <a:pt x="2474466" y="503681"/>
                </a:lnTo>
                <a:lnTo>
                  <a:pt x="2481843" y="467380"/>
                </a:lnTo>
                <a:lnTo>
                  <a:pt x="2481843" y="93482"/>
                </a:lnTo>
                <a:lnTo>
                  <a:pt x="2474466" y="57149"/>
                </a:lnTo>
                <a:lnTo>
                  <a:pt x="2454411" y="27431"/>
                </a:lnTo>
                <a:lnTo>
                  <a:pt x="2424693" y="7376"/>
                </a:lnTo>
                <a:lnTo>
                  <a:pt x="238836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8420" y="1480047"/>
            <a:ext cx="2482215" cy="561340"/>
          </a:xfrm>
          <a:custGeom>
            <a:avLst/>
            <a:gdLst/>
            <a:ahLst/>
            <a:cxnLst/>
            <a:rect l="l" t="t" r="r" b="b"/>
            <a:pathLst>
              <a:path w="2482215" h="561339">
                <a:moveTo>
                  <a:pt x="0" y="93482"/>
                </a:moveTo>
                <a:lnTo>
                  <a:pt x="7370" y="57149"/>
                </a:lnTo>
                <a:lnTo>
                  <a:pt x="27431" y="27431"/>
                </a:lnTo>
                <a:lnTo>
                  <a:pt x="57149" y="7376"/>
                </a:lnTo>
                <a:lnTo>
                  <a:pt x="93476" y="0"/>
                </a:lnTo>
                <a:lnTo>
                  <a:pt x="2388360" y="0"/>
                </a:lnTo>
                <a:lnTo>
                  <a:pt x="2424693" y="7376"/>
                </a:lnTo>
                <a:lnTo>
                  <a:pt x="2454411" y="27431"/>
                </a:lnTo>
                <a:lnTo>
                  <a:pt x="2474466" y="57149"/>
                </a:lnTo>
                <a:lnTo>
                  <a:pt x="2481843" y="93482"/>
                </a:lnTo>
                <a:lnTo>
                  <a:pt x="2481843" y="467380"/>
                </a:lnTo>
                <a:lnTo>
                  <a:pt x="2474466" y="503681"/>
                </a:lnTo>
                <a:lnTo>
                  <a:pt x="2454411" y="533399"/>
                </a:lnTo>
                <a:lnTo>
                  <a:pt x="2424693" y="553486"/>
                </a:lnTo>
                <a:lnTo>
                  <a:pt x="2388360" y="560831"/>
                </a:lnTo>
                <a:lnTo>
                  <a:pt x="93476" y="560831"/>
                </a:lnTo>
                <a:lnTo>
                  <a:pt x="57149" y="553486"/>
                </a:lnTo>
                <a:lnTo>
                  <a:pt x="27431" y="533399"/>
                </a:lnTo>
                <a:lnTo>
                  <a:pt x="7370" y="503681"/>
                </a:lnTo>
                <a:lnTo>
                  <a:pt x="0" y="467380"/>
                </a:lnTo>
                <a:lnTo>
                  <a:pt x="0" y="9348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9408" y="1470660"/>
            <a:ext cx="2500884" cy="5806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60779" y="1620539"/>
            <a:ext cx="89598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Quo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089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Dedi</a:t>
            </a:r>
            <a:r>
              <a:rPr spc="-15" dirty="0"/>
              <a:t>c</a:t>
            </a:r>
            <a:r>
              <a:rPr spc="-25" dirty="0"/>
              <a:t>ated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H</a:t>
            </a:r>
            <a:r>
              <a:rPr spc="-25" dirty="0"/>
              <a:t>osts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Ca</a:t>
            </a:r>
            <a:r>
              <a:rPr spc="-40" dirty="0"/>
              <a:t>pac</a:t>
            </a:r>
            <a:r>
              <a:rPr spc="-20" dirty="0"/>
              <a:t>ity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235" y="4642497"/>
            <a:ext cx="8428359" cy="1742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6794" y="1652778"/>
            <a:ext cx="10137775" cy="267779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350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hardwa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typ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availab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ded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4715">
              <a:lnSpc>
                <a:spcPct val="100000"/>
              </a:lnSpc>
            </a:pPr>
            <a:r>
              <a:rPr spc="-30" dirty="0"/>
              <a:t>Deplo</a:t>
            </a:r>
            <a:r>
              <a:rPr spc="-25" dirty="0"/>
              <a:t>y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VMs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Dedicat</a:t>
            </a:r>
            <a:r>
              <a:rPr spc="-15" dirty="0"/>
              <a:t>e</a:t>
            </a:r>
            <a:r>
              <a:rPr spc="-25" dirty="0"/>
              <a:t>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Ho</a:t>
            </a:r>
            <a:r>
              <a:rPr spc="-40" dirty="0"/>
              <a:t>s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825" y="5906773"/>
            <a:ext cx="1916430" cy="321310"/>
          </a:xfrm>
          <a:custGeom>
            <a:avLst/>
            <a:gdLst/>
            <a:ahLst/>
            <a:cxnLst/>
            <a:rect l="l" t="t" r="r" b="b"/>
            <a:pathLst>
              <a:path w="1916430" h="321310">
                <a:moveTo>
                  <a:pt x="1862971" y="0"/>
                </a:moveTo>
                <a:lnTo>
                  <a:pt x="53471" y="0"/>
                </a:lnTo>
                <a:lnTo>
                  <a:pt x="32659" y="4203"/>
                </a:lnTo>
                <a:lnTo>
                  <a:pt x="15669" y="15657"/>
                </a:lnTo>
                <a:lnTo>
                  <a:pt x="4203" y="32647"/>
                </a:lnTo>
                <a:lnTo>
                  <a:pt x="0" y="53458"/>
                </a:lnTo>
                <a:lnTo>
                  <a:pt x="0" y="267330"/>
                </a:lnTo>
                <a:lnTo>
                  <a:pt x="4203" y="288142"/>
                </a:lnTo>
                <a:lnTo>
                  <a:pt x="15669" y="305132"/>
                </a:lnTo>
                <a:lnTo>
                  <a:pt x="32659" y="316598"/>
                </a:lnTo>
                <a:lnTo>
                  <a:pt x="53471" y="320801"/>
                </a:lnTo>
                <a:lnTo>
                  <a:pt x="1862971" y="320801"/>
                </a:lnTo>
                <a:lnTo>
                  <a:pt x="1883795" y="316598"/>
                </a:lnTo>
                <a:lnTo>
                  <a:pt x="1900808" y="305132"/>
                </a:lnTo>
                <a:lnTo>
                  <a:pt x="1912238" y="288142"/>
                </a:lnTo>
                <a:lnTo>
                  <a:pt x="1916429" y="267330"/>
                </a:lnTo>
                <a:lnTo>
                  <a:pt x="1916429" y="53458"/>
                </a:lnTo>
                <a:lnTo>
                  <a:pt x="1912238" y="32647"/>
                </a:lnTo>
                <a:lnTo>
                  <a:pt x="1900808" y="15657"/>
                </a:lnTo>
                <a:lnTo>
                  <a:pt x="1883795" y="4203"/>
                </a:lnTo>
                <a:lnTo>
                  <a:pt x="18629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825" y="5906773"/>
            <a:ext cx="1916430" cy="321310"/>
          </a:xfrm>
          <a:custGeom>
            <a:avLst/>
            <a:gdLst/>
            <a:ahLst/>
            <a:cxnLst/>
            <a:rect l="l" t="t" r="r" b="b"/>
            <a:pathLst>
              <a:path w="1916430" h="321310">
                <a:moveTo>
                  <a:pt x="0" y="53458"/>
                </a:moveTo>
                <a:lnTo>
                  <a:pt x="4203" y="32647"/>
                </a:lnTo>
                <a:lnTo>
                  <a:pt x="15669" y="15657"/>
                </a:lnTo>
                <a:lnTo>
                  <a:pt x="32659" y="4203"/>
                </a:lnTo>
                <a:lnTo>
                  <a:pt x="53471" y="0"/>
                </a:lnTo>
                <a:lnTo>
                  <a:pt x="1862971" y="0"/>
                </a:lnTo>
                <a:lnTo>
                  <a:pt x="1883795" y="4203"/>
                </a:lnTo>
                <a:lnTo>
                  <a:pt x="1900808" y="15657"/>
                </a:lnTo>
                <a:lnTo>
                  <a:pt x="1912238" y="32647"/>
                </a:lnTo>
                <a:lnTo>
                  <a:pt x="1916429" y="53458"/>
                </a:lnTo>
                <a:lnTo>
                  <a:pt x="1916429" y="267330"/>
                </a:lnTo>
                <a:lnTo>
                  <a:pt x="1912238" y="288142"/>
                </a:lnTo>
                <a:lnTo>
                  <a:pt x="1900808" y="305132"/>
                </a:lnTo>
                <a:lnTo>
                  <a:pt x="1883795" y="316598"/>
                </a:lnTo>
                <a:lnTo>
                  <a:pt x="1862971" y="320801"/>
                </a:lnTo>
                <a:lnTo>
                  <a:pt x="53471" y="320801"/>
                </a:lnTo>
                <a:lnTo>
                  <a:pt x="32659" y="316598"/>
                </a:lnTo>
                <a:lnTo>
                  <a:pt x="15669" y="305132"/>
                </a:lnTo>
                <a:lnTo>
                  <a:pt x="4203" y="288142"/>
                </a:lnTo>
                <a:lnTo>
                  <a:pt x="0" y="267330"/>
                </a:lnTo>
                <a:lnTo>
                  <a:pt x="0" y="5345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431" y="5897879"/>
            <a:ext cx="1935480" cy="33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1076" y="5955631"/>
            <a:ext cx="11296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0950" y="5906773"/>
            <a:ext cx="1915795" cy="321310"/>
          </a:xfrm>
          <a:custGeom>
            <a:avLst/>
            <a:gdLst/>
            <a:ahLst/>
            <a:cxnLst/>
            <a:rect l="l" t="t" r="r" b="b"/>
            <a:pathLst>
              <a:path w="1915795" h="321310">
                <a:moveTo>
                  <a:pt x="1862215" y="0"/>
                </a:moveTo>
                <a:lnTo>
                  <a:pt x="53471" y="0"/>
                </a:lnTo>
                <a:lnTo>
                  <a:pt x="32647" y="4203"/>
                </a:lnTo>
                <a:lnTo>
                  <a:pt x="15620" y="15657"/>
                </a:lnTo>
                <a:lnTo>
                  <a:pt x="4190" y="32647"/>
                </a:lnTo>
                <a:lnTo>
                  <a:pt x="0" y="53458"/>
                </a:lnTo>
                <a:lnTo>
                  <a:pt x="0" y="267330"/>
                </a:lnTo>
                <a:lnTo>
                  <a:pt x="4190" y="288142"/>
                </a:lnTo>
                <a:lnTo>
                  <a:pt x="15620" y="305132"/>
                </a:lnTo>
                <a:lnTo>
                  <a:pt x="32647" y="316598"/>
                </a:lnTo>
                <a:lnTo>
                  <a:pt x="53471" y="320801"/>
                </a:lnTo>
                <a:lnTo>
                  <a:pt x="1862215" y="320801"/>
                </a:lnTo>
                <a:lnTo>
                  <a:pt x="1883033" y="316598"/>
                </a:lnTo>
                <a:lnTo>
                  <a:pt x="1900040" y="305132"/>
                </a:lnTo>
                <a:lnTo>
                  <a:pt x="1911470" y="288142"/>
                </a:lnTo>
                <a:lnTo>
                  <a:pt x="1915677" y="267330"/>
                </a:lnTo>
                <a:lnTo>
                  <a:pt x="1915677" y="53458"/>
                </a:lnTo>
                <a:lnTo>
                  <a:pt x="1911470" y="32647"/>
                </a:lnTo>
                <a:lnTo>
                  <a:pt x="1900040" y="15657"/>
                </a:lnTo>
                <a:lnTo>
                  <a:pt x="1883033" y="4203"/>
                </a:lnTo>
                <a:lnTo>
                  <a:pt x="18622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60950" y="5906773"/>
            <a:ext cx="1915795" cy="321310"/>
          </a:xfrm>
          <a:custGeom>
            <a:avLst/>
            <a:gdLst/>
            <a:ahLst/>
            <a:cxnLst/>
            <a:rect l="l" t="t" r="r" b="b"/>
            <a:pathLst>
              <a:path w="1915795" h="321310">
                <a:moveTo>
                  <a:pt x="0" y="53458"/>
                </a:moveTo>
                <a:lnTo>
                  <a:pt x="4190" y="32647"/>
                </a:lnTo>
                <a:lnTo>
                  <a:pt x="15620" y="15657"/>
                </a:lnTo>
                <a:lnTo>
                  <a:pt x="32647" y="4203"/>
                </a:lnTo>
                <a:lnTo>
                  <a:pt x="53471" y="0"/>
                </a:lnTo>
                <a:lnTo>
                  <a:pt x="1862215" y="0"/>
                </a:lnTo>
                <a:lnTo>
                  <a:pt x="1883033" y="4203"/>
                </a:lnTo>
                <a:lnTo>
                  <a:pt x="1900040" y="15657"/>
                </a:lnTo>
                <a:lnTo>
                  <a:pt x="1911470" y="32647"/>
                </a:lnTo>
                <a:lnTo>
                  <a:pt x="1915677" y="53458"/>
                </a:lnTo>
                <a:lnTo>
                  <a:pt x="1915677" y="267330"/>
                </a:lnTo>
                <a:lnTo>
                  <a:pt x="1911470" y="288142"/>
                </a:lnTo>
                <a:lnTo>
                  <a:pt x="1900040" y="305132"/>
                </a:lnTo>
                <a:lnTo>
                  <a:pt x="1883033" y="316598"/>
                </a:lnTo>
                <a:lnTo>
                  <a:pt x="1862215" y="320801"/>
                </a:lnTo>
                <a:lnTo>
                  <a:pt x="53471" y="320801"/>
                </a:lnTo>
                <a:lnTo>
                  <a:pt x="32647" y="316598"/>
                </a:lnTo>
                <a:lnTo>
                  <a:pt x="15620" y="305132"/>
                </a:lnTo>
                <a:lnTo>
                  <a:pt x="4190" y="288142"/>
                </a:lnTo>
                <a:lnTo>
                  <a:pt x="0" y="267330"/>
                </a:lnTo>
                <a:lnTo>
                  <a:pt x="0" y="5345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1176" y="5897879"/>
            <a:ext cx="1935479" cy="33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24076" y="5955631"/>
            <a:ext cx="7397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Jo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615" y="1713318"/>
            <a:ext cx="252285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enefits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6615" y="5252978"/>
            <a:ext cx="412051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930910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ctio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ions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005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0" dirty="0"/>
              <a:t>J</a:t>
            </a:r>
            <a:r>
              <a:rPr spc="-40" dirty="0"/>
              <a:t>oi</a:t>
            </a:r>
            <a:r>
              <a:rPr spc="-25" dirty="0"/>
              <a:t>n</a:t>
            </a:r>
          </a:p>
        </p:txBody>
      </p:sp>
      <p:sp>
        <p:nvSpPr>
          <p:cNvPr id="15" name="object 15"/>
          <p:cNvSpPr/>
          <p:nvPr/>
        </p:nvSpPr>
        <p:spPr>
          <a:xfrm>
            <a:off x="5504169" y="2442462"/>
            <a:ext cx="6288145" cy="2694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825" y="2287767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2574797" y="0"/>
                </a:moveTo>
                <a:lnTo>
                  <a:pt x="53339" y="0"/>
                </a:lnTo>
                <a:lnTo>
                  <a:pt x="32577" y="4206"/>
                </a:lnTo>
                <a:lnTo>
                  <a:pt x="15620" y="15636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5"/>
                </a:lnTo>
                <a:lnTo>
                  <a:pt x="15620" y="304434"/>
                </a:lnTo>
                <a:lnTo>
                  <a:pt x="32577" y="315864"/>
                </a:lnTo>
                <a:lnTo>
                  <a:pt x="53339" y="320039"/>
                </a:lnTo>
                <a:lnTo>
                  <a:pt x="2574797" y="320039"/>
                </a:lnTo>
                <a:lnTo>
                  <a:pt x="2595503" y="315864"/>
                </a:lnTo>
                <a:lnTo>
                  <a:pt x="2612516" y="304434"/>
                </a:lnTo>
                <a:lnTo>
                  <a:pt x="2623946" y="287395"/>
                </a:lnTo>
                <a:lnTo>
                  <a:pt x="2628137" y="266699"/>
                </a:lnTo>
                <a:lnTo>
                  <a:pt x="2628137" y="53339"/>
                </a:lnTo>
                <a:lnTo>
                  <a:pt x="2623946" y="32522"/>
                </a:lnTo>
                <a:lnTo>
                  <a:pt x="2612516" y="15636"/>
                </a:lnTo>
                <a:lnTo>
                  <a:pt x="2595503" y="4206"/>
                </a:lnTo>
                <a:lnTo>
                  <a:pt x="25747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7825" y="2287767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0" y="53339"/>
                </a:moveTo>
                <a:lnTo>
                  <a:pt x="4190" y="32522"/>
                </a:lnTo>
                <a:lnTo>
                  <a:pt x="15620" y="15636"/>
                </a:lnTo>
                <a:lnTo>
                  <a:pt x="32577" y="4206"/>
                </a:lnTo>
                <a:lnTo>
                  <a:pt x="53339" y="0"/>
                </a:lnTo>
                <a:lnTo>
                  <a:pt x="2574797" y="0"/>
                </a:lnTo>
                <a:lnTo>
                  <a:pt x="2595503" y="4206"/>
                </a:lnTo>
                <a:lnTo>
                  <a:pt x="2612516" y="15636"/>
                </a:lnTo>
                <a:lnTo>
                  <a:pt x="2623946" y="32522"/>
                </a:lnTo>
                <a:lnTo>
                  <a:pt x="2628137" y="53339"/>
                </a:lnTo>
                <a:lnTo>
                  <a:pt x="2628137" y="266699"/>
                </a:lnTo>
                <a:lnTo>
                  <a:pt x="2623946" y="287395"/>
                </a:lnTo>
                <a:lnTo>
                  <a:pt x="2612516" y="304434"/>
                </a:lnTo>
                <a:lnTo>
                  <a:pt x="2595503" y="315864"/>
                </a:lnTo>
                <a:lnTo>
                  <a:pt x="2574797" y="320039"/>
                </a:lnTo>
                <a:lnTo>
                  <a:pt x="53339" y="320039"/>
                </a:lnTo>
                <a:lnTo>
                  <a:pt x="32577" y="315864"/>
                </a:lnTo>
                <a:lnTo>
                  <a:pt x="15620" y="304434"/>
                </a:lnTo>
                <a:lnTo>
                  <a:pt x="4190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431" y="2278379"/>
            <a:ext cx="2647188" cy="339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7669" y="2733537"/>
            <a:ext cx="3333115" cy="321310"/>
          </a:xfrm>
          <a:custGeom>
            <a:avLst/>
            <a:gdLst/>
            <a:ahLst/>
            <a:cxnLst/>
            <a:rect l="l" t="t" r="r" b="b"/>
            <a:pathLst>
              <a:path w="3333115" h="321310">
                <a:moveTo>
                  <a:pt x="3279526" y="0"/>
                </a:moveTo>
                <a:lnTo>
                  <a:pt x="53471" y="0"/>
                </a:lnTo>
                <a:lnTo>
                  <a:pt x="32647" y="4206"/>
                </a:lnTo>
                <a:lnTo>
                  <a:pt x="15657" y="15636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57" y="305196"/>
                </a:lnTo>
                <a:lnTo>
                  <a:pt x="32647" y="316626"/>
                </a:lnTo>
                <a:lnTo>
                  <a:pt x="53471" y="320801"/>
                </a:lnTo>
                <a:lnTo>
                  <a:pt x="3279526" y="320801"/>
                </a:lnTo>
                <a:lnTo>
                  <a:pt x="3300343" y="316626"/>
                </a:lnTo>
                <a:lnTo>
                  <a:pt x="3317382" y="305196"/>
                </a:lnTo>
                <a:lnTo>
                  <a:pt x="3328812" y="288157"/>
                </a:lnTo>
                <a:lnTo>
                  <a:pt x="3332987" y="267340"/>
                </a:lnTo>
                <a:lnTo>
                  <a:pt x="3332987" y="53461"/>
                </a:lnTo>
                <a:lnTo>
                  <a:pt x="3328812" y="32644"/>
                </a:lnTo>
                <a:lnTo>
                  <a:pt x="3317382" y="15636"/>
                </a:lnTo>
                <a:lnTo>
                  <a:pt x="3300343" y="4206"/>
                </a:lnTo>
                <a:lnTo>
                  <a:pt x="327952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669" y="2733537"/>
            <a:ext cx="3333115" cy="321310"/>
          </a:xfrm>
          <a:custGeom>
            <a:avLst/>
            <a:gdLst/>
            <a:ahLst/>
            <a:cxnLst/>
            <a:rect l="l" t="t" r="r" b="b"/>
            <a:pathLst>
              <a:path w="3333115" h="321310">
                <a:moveTo>
                  <a:pt x="0" y="53461"/>
                </a:moveTo>
                <a:lnTo>
                  <a:pt x="4203" y="32644"/>
                </a:lnTo>
                <a:lnTo>
                  <a:pt x="15657" y="15636"/>
                </a:lnTo>
                <a:lnTo>
                  <a:pt x="32647" y="4206"/>
                </a:lnTo>
                <a:lnTo>
                  <a:pt x="53471" y="0"/>
                </a:lnTo>
                <a:lnTo>
                  <a:pt x="3279526" y="0"/>
                </a:lnTo>
                <a:lnTo>
                  <a:pt x="3300343" y="4206"/>
                </a:lnTo>
                <a:lnTo>
                  <a:pt x="3317382" y="15636"/>
                </a:lnTo>
                <a:lnTo>
                  <a:pt x="3328812" y="32644"/>
                </a:lnTo>
                <a:lnTo>
                  <a:pt x="3332987" y="53461"/>
                </a:lnTo>
                <a:lnTo>
                  <a:pt x="3332987" y="267340"/>
                </a:lnTo>
                <a:lnTo>
                  <a:pt x="3328812" y="288157"/>
                </a:lnTo>
                <a:lnTo>
                  <a:pt x="3317382" y="305196"/>
                </a:lnTo>
                <a:lnTo>
                  <a:pt x="3300343" y="316626"/>
                </a:lnTo>
                <a:lnTo>
                  <a:pt x="3279526" y="320801"/>
                </a:lnTo>
                <a:lnTo>
                  <a:pt x="53471" y="320801"/>
                </a:lnTo>
                <a:lnTo>
                  <a:pt x="32647" y="316626"/>
                </a:lnTo>
                <a:lnTo>
                  <a:pt x="15657" y="305196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7763" y="2724911"/>
            <a:ext cx="3352800" cy="339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680" y="3188208"/>
            <a:ext cx="4159885" cy="320040"/>
          </a:xfrm>
          <a:custGeom>
            <a:avLst/>
            <a:gdLst/>
            <a:ahLst/>
            <a:cxnLst/>
            <a:rect l="l" t="t" r="r" b="b"/>
            <a:pathLst>
              <a:path w="4159885" h="320039">
                <a:moveTo>
                  <a:pt x="4106427" y="0"/>
                </a:moveTo>
                <a:lnTo>
                  <a:pt x="53339" y="0"/>
                </a:lnTo>
                <a:lnTo>
                  <a:pt x="32577" y="4175"/>
                </a:lnTo>
                <a:lnTo>
                  <a:pt x="15620" y="15605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5"/>
                </a:lnTo>
                <a:lnTo>
                  <a:pt x="15620" y="304403"/>
                </a:lnTo>
                <a:lnTo>
                  <a:pt x="32577" y="315833"/>
                </a:lnTo>
                <a:lnTo>
                  <a:pt x="53339" y="320039"/>
                </a:lnTo>
                <a:lnTo>
                  <a:pt x="4106427" y="320039"/>
                </a:lnTo>
                <a:lnTo>
                  <a:pt x="4127244" y="315833"/>
                </a:lnTo>
                <a:lnTo>
                  <a:pt x="4144130" y="304403"/>
                </a:lnTo>
                <a:lnTo>
                  <a:pt x="4155560" y="287395"/>
                </a:lnTo>
                <a:lnTo>
                  <a:pt x="4159767" y="266699"/>
                </a:lnTo>
                <a:lnTo>
                  <a:pt x="4159767" y="53339"/>
                </a:lnTo>
                <a:lnTo>
                  <a:pt x="4155560" y="32522"/>
                </a:lnTo>
                <a:lnTo>
                  <a:pt x="4144130" y="15605"/>
                </a:lnTo>
                <a:lnTo>
                  <a:pt x="4127244" y="4175"/>
                </a:lnTo>
                <a:lnTo>
                  <a:pt x="41064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680" y="3188208"/>
            <a:ext cx="4159885" cy="320040"/>
          </a:xfrm>
          <a:custGeom>
            <a:avLst/>
            <a:gdLst/>
            <a:ahLst/>
            <a:cxnLst/>
            <a:rect l="l" t="t" r="r" b="b"/>
            <a:pathLst>
              <a:path w="4159885" h="320039">
                <a:moveTo>
                  <a:pt x="0" y="53339"/>
                </a:moveTo>
                <a:lnTo>
                  <a:pt x="4190" y="32522"/>
                </a:lnTo>
                <a:lnTo>
                  <a:pt x="15620" y="15605"/>
                </a:lnTo>
                <a:lnTo>
                  <a:pt x="32577" y="4175"/>
                </a:lnTo>
                <a:lnTo>
                  <a:pt x="53339" y="0"/>
                </a:lnTo>
                <a:lnTo>
                  <a:pt x="4106427" y="0"/>
                </a:lnTo>
                <a:lnTo>
                  <a:pt x="4127244" y="4175"/>
                </a:lnTo>
                <a:lnTo>
                  <a:pt x="4144130" y="15605"/>
                </a:lnTo>
                <a:lnTo>
                  <a:pt x="4155560" y="32522"/>
                </a:lnTo>
                <a:lnTo>
                  <a:pt x="4159767" y="53339"/>
                </a:lnTo>
                <a:lnTo>
                  <a:pt x="4159767" y="266699"/>
                </a:lnTo>
                <a:lnTo>
                  <a:pt x="4155560" y="287395"/>
                </a:lnTo>
                <a:lnTo>
                  <a:pt x="4144130" y="304403"/>
                </a:lnTo>
                <a:lnTo>
                  <a:pt x="4127244" y="315833"/>
                </a:lnTo>
                <a:lnTo>
                  <a:pt x="4106427" y="320039"/>
                </a:lnTo>
                <a:lnTo>
                  <a:pt x="53339" y="320039"/>
                </a:lnTo>
                <a:lnTo>
                  <a:pt x="32577" y="315833"/>
                </a:lnTo>
                <a:lnTo>
                  <a:pt x="15620" y="304403"/>
                </a:lnTo>
                <a:lnTo>
                  <a:pt x="4190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68" y="3179064"/>
            <a:ext cx="4178807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7825" y="3649340"/>
            <a:ext cx="1916430" cy="321310"/>
          </a:xfrm>
          <a:custGeom>
            <a:avLst/>
            <a:gdLst/>
            <a:ahLst/>
            <a:cxnLst/>
            <a:rect l="l" t="t" r="r" b="b"/>
            <a:pathLst>
              <a:path w="1916430" h="321310">
                <a:moveTo>
                  <a:pt x="1862971" y="0"/>
                </a:moveTo>
                <a:lnTo>
                  <a:pt x="53471" y="0"/>
                </a:lnTo>
                <a:lnTo>
                  <a:pt x="32659" y="4206"/>
                </a:lnTo>
                <a:lnTo>
                  <a:pt x="15669" y="15636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64"/>
                </a:lnTo>
                <a:lnTo>
                  <a:pt x="15669" y="305190"/>
                </a:lnTo>
                <a:lnTo>
                  <a:pt x="32659" y="316620"/>
                </a:lnTo>
                <a:lnTo>
                  <a:pt x="53471" y="320811"/>
                </a:lnTo>
                <a:lnTo>
                  <a:pt x="1862971" y="320811"/>
                </a:lnTo>
                <a:lnTo>
                  <a:pt x="1883795" y="316620"/>
                </a:lnTo>
                <a:lnTo>
                  <a:pt x="1900808" y="305190"/>
                </a:lnTo>
                <a:lnTo>
                  <a:pt x="1912238" y="288164"/>
                </a:lnTo>
                <a:lnTo>
                  <a:pt x="1916429" y="267340"/>
                </a:lnTo>
                <a:lnTo>
                  <a:pt x="1916429" y="53461"/>
                </a:lnTo>
                <a:lnTo>
                  <a:pt x="1912238" y="32644"/>
                </a:lnTo>
                <a:lnTo>
                  <a:pt x="1900808" y="15636"/>
                </a:lnTo>
                <a:lnTo>
                  <a:pt x="1883795" y="4206"/>
                </a:lnTo>
                <a:lnTo>
                  <a:pt x="18629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7825" y="3649340"/>
            <a:ext cx="1916430" cy="321310"/>
          </a:xfrm>
          <a:custGeom>
            <a:avLst/>
            <a:gdLst/>
            <a:ahLst/>
            <a:cxnLst/>
            <a:rect l="l" t="t" r="r" b="b"/>
            <a:pathLst>
              <a:path w="1916430" h="321310">
                <a:moveTo>
                  <a:pt x="0" y="53461"/>
                </a:moveTo>
                <a:lnTo>
                  <a:pt x="4203" y="32644"/>
                </a:lnTo>
                <a:lnTo>
                  <a:pt x="15669" y="15636"/>
                </a:lnTo>
                <a:lnTo>
                  <a:pt x="32659" y="4206"/>
                </a:lnTo>
                <a:lnTo>
                  <a:pt x="53471" y="0"/>
                </a:lnTo>
                <a:lnTo>
                  <a:pt x="1862971" y="0"/>
                </a:lnTo>
                <a:lnTo>
                  <a:pt x="1883795" y="4206"/>
                </a:lnTo>
                <a:lnTo>
                  <a:pt x="1900808" y="15636"/>
                </a:lnTo>
                <a:lnTo>
                  <a:pt x="1912238" y="32644"/>
                </a:lnTo>
                <a:lnTo>
                  <a:pt x="1916429" y="53461"/>
                </a:lnTo>
                <a:lnTo>
                  <a:pt x="1916429" y="267340"/>
                </a:lnTo>
                <a:lnTo>
                  <a:pt x="1912238" y="288164"/>
                </a:lnTo>
                <a:lnTo>
                  <a:pt x="1900808" y="305190"/>
                </a:lnTo>
                <a:lnTo>
                  <a:pt x="1883795" y="316620"/>
                </a:lnTo>
                <a:lnTo>
                  <a:pt x="1862971" y="320811"/>
                </a:lnTo>
                <a:lnTo>
                  <a:pt x="53471" y="320811"/>
                </a:lnTo>
                <a:lnTo>
                  <a:pt x="32659" y="316620"/>
                </a:lnTo>
                <a:lnTo>
                  <a:pt x="15669" y="305190"/>
                </a:lnTo>
                <a:lnTo>
                  <a:pt x="4203" y="288164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8431" y="3639311"/>
            <a:ext cx="1935480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8300" y="4067424"/>
            <a:ext cx="2536190" cy="320040"/>
          </a:xfrm>
          <a:custGeom>
            <a:avLst/>
            <a:gdLst/>
            <a:ahLst/>
            <a:cxnLst/>
            <a:rect l="l" t="t" r="r" b="b"/>
            <a:pathLst>
              <a:path w="2536190" h="320039">
                <a:moveTo>
                  <a:pt x="2482595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2482595" y="320039"/>
                </a:lnTo>
                <a:lnTo>
                  <a:pt x="2503301" y="315848"/>
                </a:lnTo>
                <a:lnTo>
                  <a:pt x="2520314" y="304418"/>
                </a:lnTo>
                <a:lnTo>
                  <a:pt x="2531744" y="287405"/>
                </a:lnTo>
                <a:lnTo>
                  <a:pt x="2535935" y="266699"/>
                </a:lnTo>
                <a:lnTo>
                  <a:pt x="2535935" y="53339"/>
                </a:lnTo>
                <a:lnTo>
                  <a:pt x="2531744" y="32516"/>
                </a:lnTo>
                <a:lnTo>
                  <a:pt x="2520314" y="15620"/>
                </a:lnTo>
                <a:lnTo>
                  <a:pt x="2503301" y="4190"/>
                </a:lnTo>
                <a:lnTo>
                  <a:pt x="248259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8300" y="4067424"/>
            <a:ext cx="2536190" cy="320040"/>
          </a:xfrm>
          <a:custGeom>
            <a:avLst/>
            <a:gdLst/>
            <a:ahLst/>
            <a:cxnLst/>
            <a:rect l="l" t="t" r="r" b="b"/>
            <a:pathLst>
              <a:path w="2536190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2482595" y="0"/>
                </a:lnTo>
                <a:lnTo>
                  <a:pt x="2503301" y="4190"/>
                </a:lnTo>
                <a:lnTo>
                  <a:pt x="2520314" y="15620"/>
                </a:lnTo>
                <a:lnTo>
                  <a:pt x="2531744" y="32516"/>
                </a:lnTo>
                <a:lnTo>
                  <a:pt x="2535935" y="53339"/>
                </a:lnTo>
                <a:lnTo>
                  <a:pt x="2535935" y="266699"/>
                </a:lnTo>
                <a:lnTo>
                  <a:pt x="2531744" y="287405"/>
                </a:lnTo>
                <a:lnTo>
                  <a:pt x="2520314" y="304418"/>
                </a:lnTo>
                <a:lnTo>
                  <a:pt x="2503301" y="315848"/>
                </a:lnTo>
                <a:lnTo>
                  <a:pt x="2482595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288" y="4058411"/>
            <a:ext cx="2554224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7039" y="4530340"/>
            <a:ext cx="4309110" cy="243840"/>
          </a:xfrm>
          <a:custGeom>
            <a:avLst/>
            <a:gdLst/>
            <a:ahLst/>
            <a:cxnLst/>
            <a:rect l="l" t="t" r="r" b="b"/>
            <a:pathLst>
              <a:path w="4309110" h="243839">
                <a:moveTo>
                  <a:pt x="4268470" y="0"/>
                </a:moveTo>
                <a:lnTo>
                  <a:pt x="40635" y="0"/>
                </a:lnTo>
                <a:lnTo>
                  <a:pt x="24825" y="3179"/>
                </a:lnTo>
                <a:lnTo>
                  <a:pt x="11893" y="11810"/>
                </a:lnTo>
                <a:lnTo>
                  <a:pt x="3191" y="24764"/>
                </a:lnTo>
                <a:lnTo>
                  <a:pt x="0" y="40648"/>
                </a:lnTo>
                <a:lnTo>
                  <a:pt x="0" y="203204"/>
                </a:lnTo>
                <a:lnTo>
                  <a:pt x="3191" y="218956"/>
                </a:lnTo>
                <a:lnTo>
                  <a:pt x="11893" y="231910"/>
                </a:lnTo>
                <a:lnTo>
                  <a:pt x="24825" y="240673"/>
                </a:lnTo>
                <a:lnTo>
                  <a:pt x="40635" y="243839"/>
                </a:lnTo>
                <a:lnTo>
                  <a:pt x="4268470" y="243839"/>
                </a:lnTo>
                <a:lnTo>
                  <a:pt x="4284351" y="240673"/>
                </a:lnTo>
                <a:lnTo>
                  <a:pt x="4297183" y="231910"/>
                </a:lnTo>
                <a:lnTo>
                  <a:pt x="4305930" y="218956"/>
                </a:lnTo>
                <a:lnTo>
                  <a:pt x="4309100" y="203204"/>
                </a:lnTo>
                <a:lnTo>
                  <a:pt x="4309100" y="40648"/>
                </a:lnTo>
                <a:lnTo>
                  <a:pt x="4305930" y="24764"/>
                </a:lnTo>
                <a:lnTo>
                  <a:pt x="4297183" y="11810"/>
                </a:lnTo>
                <a:lnTo>
                  <a:pt x="4284351" y="3179"/>
                </a:lnTo>
                <a:lnTo>
                  <a:pt x="426847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7039" y="4530340"/>
            <a:ext cx="4309110" cy="243840"/>
          </a:xfrm>
          <a:custGeom>
            <a:avLst/>
            <a:gdLst/>
            <a:ahLst/>
            <a:cxnLst/>
            <a:rect l="l" t="t" r="r" b="b"/>
            <a:pathLst>
              <a:path w="4309110" h="243839">
                <a:moveTo>
                  <a:pt x="0" y="40648"/>
                </a:moveTo>
                <a:lnTo>
                  <a:pt x="3191" y="24764"/>
                </a:lnTo>
                <a:lnTo>
                  <a:pt x="11893" y="11810"/>
                </a:lnTo>
                <a:lnTo>
                  <a:pt x="24825" y="3179"/>
                </a:lnTo>
                <a:lnTo>
                  <a:pt x="40635" y="0"/>
                </a:lnTo>
                <a:lnTo>
                  <a:pt x="4268470" y="0"/>
                </a:lnTo>
                <a:lnTo>
                  <a:pt x="4284351" y="3179"/>
                </a:lnTo>
                <a:lnTo>
                  <a:pt x="4297183" y="11810"/>
                </a:lnTo>
                <a:lnTo>
                  <a:pt x="4305930" y="24764"/>
                </a:lnTo>
                <a:lnTo>
                  <a:pt x="4309100" y="40648"/>
                </a:lnTo>
                <a:lnTo>
                  <a:pt x="4309100" y="203204"/>
                </a:lnTo>
                <a:lnTo>
                  <a:pt x="4305930" y="218956"/>
                </a:lnTo>
                <a:lnTo>
                  <a:pt x="4297183" y="231910"/>
                </a:lnTo>
                <a:lnTo>
                  <a:pt x="4284351" y="240673"/>
                </a:lnTo>
                <a:lnTo>
                  <a:pt x="4268470" y="243839"/>
                </a:lnTo>
                <a:lnTo>
                  <a:pt x="40635" y="243839"/>
                </a:lnTo>
                <a:lnTo>
                  <a:pt x="24825" y="240673"/>
                </a:lnTo>
                <a:lnTo>
                  <a:pt x="11893" y="231910"/>
                </a:lnTo>
                <a:lnTo>
                  <a:pt x="3191" y="218956"/>
                </a:lnTo>
                <a:lnTo>
                  <a:pt x="0" y="203204"/>
                </a:lnTo>
                <a:lnTo>
                  <a:pt x="0" y="4064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7763" y="4520184"/>
            <a:ext cx="4328160" cy="263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4312" y="2333715"/>
            <a:ext cx="4102735" cy="243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marR="1212850" indent="10160">
              <a:lnSpc>
                <a:spcPts val="3529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Singl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Sig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n-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ompliant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600">
              <a:latin typeface="Arial"/>
              <a:cs typeface="Arial"/>
            </a:endParaRPr>
          </a:p>
          <a:p>
            <a:pPr marL="29209" indent="-17145">
              <a:lnSpc>
                <a:spcPct val="100000"/>
              </a:lnSpc>
              <a:spcBef>
                <a:spcPts val="1260"/>
              </a:spcBef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Acces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Mic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ore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endParaRPr sz="1600">
              <a:latin typeface="Arial"/>
              <a:cs typeface="Arial"/>
            </a:endParaRPr>
          </a:p>
          <a:p>
            <a:pPr marL="20320" marR="2042795" indent="8890">
              <a:lnSpc>
                <a:spcPct val="171300"/>
              </a:lnSpc>
              <a:spcBef>
                <a:spcPts val="345"/>
              </a:spcBef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Restri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cce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endParaRPr sz="16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42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Seamless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mis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2503" y="3648455"/>
            <a:ext cx="314248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0442" y="3003585"/>
            <a:ext cx="31597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68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411" y="1964778"/>
            <a:ext cx="8235950" cy="29337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encry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tion-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disk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51833" y="3040012"/>
            <a:ext cx="516445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enable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al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new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existin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age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accoun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cann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b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sab</a:t>
            </a:r>
            <a:r>
              <a:rPr sz="2000" b="1" spc="-20" dirty="0">
                <a:latin typeface="Arial"/>
                <a:cs typeface="Arial"/>
              </a:rPr>
              <a:t>l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33" y="4570744"/>
            <a:ext cx="5391785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202A35"/>
              </a:buClr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age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d</a:t>
            </a:r>
            <a:r>
              <a:rPr sz="2000" b="1" spc="2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the</a:t>
            </a:r>
            <a:r>
              <a:rPr sz="2000" b="1" spc="-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M</a:t>
            </a:r>
            <a:r>
              <a:rPr sz="2000" b="1" spc="-1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202A35"/>
                </a:solidFill>
                <a:latin typeface="Arial"/>
                <a:cs typeface="Arial"/>
              </a:rPr>
              <a:t>own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ts val="2390"/>
              </a:lnSpc>
              <a:spcBef>
                <a:spcPts val="1285"/>
              </a:spcBef>
              <a:buClr>
                <a:srgbClr val="202A35"/>
              </a:buClr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uses</a:t>
            </a:r>
            <a:r>
              <a:rPr sz="2000" b="1" spc="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Bi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Lo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ke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r</a:t>
            </a:r>
            <a:r>
              <a:rPr sz="2000" b="1" spc="2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Win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ows</a:t>
            </a:r>
            <a:r>
              <a:rPr sz="2000" b="1" spc="1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VMs</a:t>
            </a:r>
            <a:r>
              <a:rPr sz="2000" b="1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d</a:t>
            </a:r>
            <a:r>
              <a:rPr sz="2000" b="1" spc="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-</a:t>
            </a:r>
            <a:r>
              <a:rPr sz="2000" b="1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Cr</a:t>
            </a:r>
            <a:r>
              <a:rPr sz="2000" b="1" spc="5" dirty="0">
                <a:solidFill>
                  <a:srgbClr val="202A35"/>
                </a:solidFill>
                <a:latin typeface="Arial"/>
                <a:cs typeface="Arial"/>
              </a:rPr>
              <a:t>y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t</a:t>
            </a:r>
            <a:r>
              <a:rPr sz="2000" b="1" spc="5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on</a:t>
            </a:r>
            <a:r>
              <a:rPr sz="2000" b="1" spc="5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Li</a:t>
            </a:r>
            <a:r>
              <a:rPr sz="2000" b="1" spc="-20" dirty="0">
                <a:solidFill>
                  <a:srgbClr val="202A35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ux</a:t>
            </a:r>
            <a:r>
              <a:rPr sz="2000" b="1" spc="5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Ms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20"/>
              </a:spcBef>
              <a:buClr>
                <a:srgbClr val="202A35"/>
              </a:buClr>
              <a:buFont typeface="Arial"/>
              <a:buChar char="•"/>
              <a:tabLst>
                <a:tab pos="355600" algn="l"/>
              </a:tabLst>
            </a:pP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tor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en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ption</a:t>
            </a:r>
            <a:r>
              <a:rPr sz="2000" b="1" spc="-1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k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n</a:t>
            </a:r>
            <a:r>
              <a:rPr sz="2000" b="1" spc="-9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202A35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K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ey</a:t>
            </a:r>
            <a:r>
              <a:rPr sz="2000" b="1" spc="-2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202A35"/>
                </a:solidFill>
                <a:latin typeface="Arial"/>
                <a:cs typeface="Arial"/>
              </a:rPr>
              <a:t>V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au</a:t>
            </a:r>
            <a:r>
              <a:rPr sz="2000" b="1" spc="-20" dirty="0">
                <a:solidFill>
                  <a:srgbClr val="202A35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789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Encr</a:t>
            </a:r>
            <a:r>
              <a:rPr spc="-15" dirty="0"/>
              <a:t>y</a:t>
            </a:r>
            <a:r>
              <a:rPr spc="-20" dirty="0"/>
              <a:t>ption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e</a:t>
            </a:r>
            <a:r>
              <a:rPr spc="-30" dirty="0"/>
              <a:t>ch</a:t>
            </a:r>
            <a:r>
              <a:rPr spc="-35" dirty="0"/>
              <a:t>n</a:t>
            </a:r>
            <a:r>
              <a:rPr spc="-45" dirty="0"/>
              <a:t>o</a:t>
            </a:r>
            <a:r>
              <a:rPr spc="-15" dirty="0"/>
              <a:t>l</a:t>
            </a:r>
            <a:r>
              <a:rPr spc="-40" dirty="0"/>
              <a:t>o</a:t>
            </a:r>
            <a:r>
              <a:rPr spc="-45" dirty="0"/>
              <a:t>g</a:t>
            </a:r>
            <a:r>
              <a:rPr spc="-20" dirty="0"/>
              <a:t>ies</a:t>
            </a:r>
          </a:p>
        </p:txBody>
      </p:sp>
      <p:sp>
        <p:nvSpPr>
          <p:cNvPr id="8" name="object 8"/>
          <p:cNvSpPr/>
          <p:nvPr/>
        </p:nvSpPr>
        <p:spPr>
          <a:xfrm>
            <a:off x="629280" y="3004566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4586852" y="0"/>
                </a:moveTo>
                <a:lnTo>
                  <a:pt x="151256" y="0"/>
                </a:lnTo>
                <a:lnTo>
                  <a:pt x="103443" y="7741"/>
                </a:lnTo>
                <a:lnTo>
                  <a:pt x="61923" y="29199"/>
                </a:lnTo>
                <a:lnTo>
                  <a:pt x="29193" y="61965"/>
                </a:lnTo>
                <a:lnTo>
                  <a:pt x="7714" y="103510"/>
                </a:lnTo>
                <a:lnTo>
                  <a:pt x="0" y="151241"/>
                </a:lnTo>
                <a:lnTo>
                  <a:pt x="0" y="756269"/>
                </a:lnTo>
                <a:lnTo>
                  <a:pt x="7714" y="804153"/>
                </a:lnTo>
                <a:lnTo>
                  <a:pt x="29193" y="845688"/>
                </a:lnTo>
                <a:lnTo>
                  <a:pt x="61923" y="878454"/>
                </a:lnTo>
                <a:lnTo>
                  <a:pt x="103443" y="899921"/>
                </a:lnTo>
                <a:lnTo>
                  <a:pt x="151256" y="907541"/>
                </a:lnTo>
                <a:lnTo>
                  <a:pt x="4586852" y="907541"/>
                </a:lnTo>
                <a:lnTo>
                  <a:pt x="4634736" y="899921"/>
                </a:lnTo>
                <a:lnTo>
                  <a:pt x="4676159" y="878454"/>
                </a:lnTo>
                <a:lnTo>
                  <a:pt x="4708925" y="845688"/>
                </a:lnTo>
                <a:lnTo>
                  <a:pt x="4730383" y="804153"/>
                </a:lnTo>
                <a:lnTo>
                  <a:pt x="4738125" y="756269"/>
                </a:lnTo>
                <a:lnTo>
                  <a:pt x="4738125" y="151241"/>
                </a:lnTo>
                <a:lnTo>
                  <a:pt x="4730383" y="103510"/>
                </a:lnTo>
                <a:lnTo>
                  <a:pt x="4708925" y="61965"/>
                </a:lnTo>
                <a:lnTo>
                  <a:pt x="4676159" y="29199"/>
                </a:lnTo>
                <a:lnTo>
                  <a:pt x="4634736" y="7741"/>
                </a:lnTo>
                <a:lnTo>
                  <a:pt x="45868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9280" y="3004566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0" y="151241"/>
                </a:moveTo>
                <a:lnTo>
                  <a:pt x="7714" y="103510"/>
                </a:lnTo>
                <a:lnTo>
                  <a:pt x="29193" y="61965"/>
                </a:lnTo>
                <a:lnTo>
                  <a:pt x="61923" y="29199"/>
                </a:lnTo>
                <a:lnTo>
                  <a:pt x="103443" y="7741"/>
                </a:lnTo>
                <a:lnTo>
                  <a:pt x="151256" y="0"/>
                </a:lnTo>
                <a:lnTo>
                  <a:pt x="4586852" y="0"/>
                </a:lnTo>
                <a:lnTo>
                  <a:pt x="4634736" y="7741"/>
                </a:lnTo>
                <a:lnTo>
                  <a:pt x="4676159" y="29199"/>
                </a:lnTo>
                <a:lnTo>
                  <a:pt x="4708925" y="61965"/>
                </a:lnTo>
                <a:lnTo>
                  <a:pt x="4730383" y="103510"/>
                </a:lnTo>
                <a:lnTo>
                  <a:pt x="4738125" y="151241"/>
                </a:lnTo>
                <a:lnTo>
                  <a:pt x="4738125" y="756269"/>
                </a:lnTo>
                <a:lnTo>
                  <a:pt x="4730383" y="804153"/>
                </a:lnTo>
                <a:lnTo>
                  <a:pt x="4708925" y="845688"/>
                </a:lnTo>
                <a:lnTo>
                  <a:pt x="4676159" y="878454"/>
                </a:lnTo>
                <a:lnTo>
                  <a:pt x="4634736" y="899921"/>
                </a:lnTo>
                <a:lnTo>
                  <a:pt x="4586852" y="907541"/>
                </a:lnTo>
                <a:lnTo>
                  <a:pt x="151256" y="907541"/>
                </a:lnTo>
                <a:lnTo>
                  <a:pt x="103443" y="899921"/>
                </a:lnTo>
                <a:lnTo>
                  <a:pt x="61923" y="878454"/>
                </a:lnTo>
                <a:lnTo>
                  <a:pt x="29193" y="845688"/>
                </a:lnTo>
                <a:lnTo>
                  <a:pt x="7714" y="804153"/>
                </a:lnTo>
                <a:lnTo>
                  <a:pt x="0" y="756269"/>
                </a:lnTo>
                <a:lnTo>
                  <a:pt x="0" y="15124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9423" y="3419459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199"/>
                </a:lnTo>
                <a:lnTo>
                  <a:pt x="63489" y="44470"/>
                </a:lnTo>
                <a:lnTo>
                  <a:pt x="12710" y="44470"/>
                </a:lnTo>
                <a:lnTo>
                  <a:pt x="12710" y="31760"/>
                </a:lnTo>
                <a:lnTo>
                  <a:pt x="63489" y="317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7009" y="3457584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408" y="0"/>
                </a:lnTo>
              </a:path>
            </a:pathLst>
          </a:custGeom>
          <a:ln w="13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72134" y="3451219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779" y="0"/>
                </a:moveTo>
                <a:lnTo>
                  <a:pt x="0" y="0"/>
                </a:lnTo>
                <a:lnTo>
                  <a:pt x="0" y="12710"/>
                </a:lnTo>
                <a:lnTo>
                  <a:pt x="50779" y="12710"/>
                </a:lnTo>
                <a:lnTo>
                  <a:pt x="63489" y="6339"/>
                </a:lnTo>
                <a:lnTo>
                  <a:pt x="50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268" y="2994660"/>
            <a:ext cx="5515356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3516" y="3317634"/>
            <a:ext cx="404749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ice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Encry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9280" y="4787896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4586852" y="0"/>
                </a:moveTo>
                <a:lnTo>
                  <a:pt x="151256" y="0"/>
                </a:lnTo>
                <a:lnTo>
                  <a:pt x="103443" y="7619"/>
                </a:lnTo>
                <a:lnTo>
                  <a:pt x="61923" y="29218"/>
                </a:lnTo>
                <a:lnTo>
                  <a:pt x="29193" y="61853"/>
                </a:lnTo>
                <a:lnTo>
                  <a:pt x="7714" y="103382"/>
                </a:lnTo>
                <a:lnTo>
                  <a:pt x="0" y="151256"/>
                </a:lnTo>
                <a:lnTo>
                  <a:pt x="0" y="756284"/>
                </a:lnTo>
                <a:lnTo>
                  <a:pt x="7714" y="804065"/>
                </a:lnTo>
                <a:lnTo>
                  <a:pt x="29193" y="845594"/>
                </a:lnTo>
                <a:lnTo>
                  <a:pt x="61923" y="878336"/>
                </a:lnTo>
                <a:lnTo>
                  <a:pt x="103443" y="899815"/>
                </a:lnTo>
                <a:lnTo>
                  <a:pt x="151256" y="907517"/>
                </a:lnTo>
                <a:lnTo>
                  <a:pt x="4586852" y="907517"/>
                </a:lnTo>
                <a:lnTo>
                  <a:pt x="4634736" y="899815"/>
                </a:lnTo>
                <a:lnTo>
                  <a:pt x="4676159" y="878336"/>
                </a:lnTo>
                <a:lnTo>
                  <a:pt x="4708925" y="845594"/>
                </a:lnTo>
                <a:lnTo>
                  <a:pt x="4730383" y="804065"/>
                </a:lnTo>
                <a:lnTo>
                  <a:pt x="4738125" y="756284"/>
                </a:lnTo>
                <a:lnTo>
                  <a:pt x="4738125" y="151256"/>
                </a:lnTo>
                <a:lnTo>
                  <a:pt x="4730383" y="103382"/>
                </a:lnTo>
                <a:lnTo>
                  <a:pt x="4708925" y="61853"/>
                </a:lnTo>
                <a:lnTo>
                  <a:pt x="4676159" y="29218"/>
                </a:lnTo>
                <a:lnTo>
                  <a:pt x="4634736" y="7619"/>
                </a:lnTo>
                <a:lnTo>
                  <a:pt x="45868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280" y="4787896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0" y="151256"/>
                </a:moveTo>
                <a:lnTo>
                  <a:pt x="7714" y="103382"/>
                </a:lnTo>
                <a:lnTo>
                  <a:pt x="29193" y="61853"/>
                </a:lnTo>
                <a:lnTo>
                  <a:pt x="61923" y="29218"/>
                </a:lnTo>
                <a:lnTo>
                  <a:pt x="103443" y="7619"/>
                </a:lnTo>
                <a:lnTo>
                  <a:pt x="151256" y="0"/>
                </a:lnTo>
                <a:lnTo>
                  <a:pt x="4586852" y="0"/>
                </a:lnTo>
                <a:lnTo>
                  <a:pt x="4634736" y="7619"/>
                </a:lnTo>
                <a:lnTo>
                  <a:pt x="4676159" y="29218"/>
                </a:lnTo>
                <a:lnTo>
                  <a:pt x="4708925" y="61853"/>
                </a:lnTo>
                <a:lnTo>
                  <a:pt x="4730383" y="103382"/>
                </a:lnTo>
                <a:lnTo>
                  <a:pt x="4738125" y="151256"/>
                </a:lnTo>
                <a:lnTo>
                  <a:pt x="4738125" y="756284"/>
                </a:lnTo>
                <a:lnTo>
                  <a:pt x="4730383" y="804065"/>
                </a:lnTo>
                <a:lnTo>
                  <a:pt x="4708925" y="845594"/>
                </a:lnTo>
                <a:lnTo>
                  <a:pt x="4676159" y="878336"/>
                </a:lnTo>
                <a:lnTo>
                  <a:pt x="4634736" y="899815"/>
                </a:lnTo>
                <a:lnTo>
                  <a:pt x="4586852" y="907517"/>
                </a:lnTo>
                <a:lnTo>
                  <a:pt x="151256" y="907517"/>
                </a:lnTo>
                <a:lnTo>
                  <a:pt x="103443" y="899815"/>
                </a:lnTo>
                <a:lnTo>
                  <a:pt x="61923" y="878336"/>
                </a:lnTo>
                <a:lnTo>
                  <a:pt x="29193" y="845594"/>
                </a:lnTo>
                <a:lnTo>
                  <a:pt x="7714" y="804065"/>
                </a:lnTo>
                <a:lnTo>
                  <a:pt x="0" y="756284"/>
                </a:lnTo>
                <a:lnTo>
                  <a:pt x="0" y="15125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59423" y="5203566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199"/>
                </a:lnTo>
                <a:lnTo>
                  <a:pt x="63489" y="44458"/>
                </a:lnTo>
                <a:lnTo>
                  <a:pt x="12710" y="44458"/>
                </a:lnTo>
                <a:lnTo>
                  <a:pt x="12710" y="31754"/>
                </a:lnTo>
                <a:lnTo>
                  <a:pt x="63489" y="317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7009" y="5241673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408" y="0"/>
                </a:lnTo>
              </a:path>
            </a:pathLst>
          </a:custGeom>
          <a:ln w="139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2134" y="5235321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779" y="0"/>
                </a:moveTo>
                <a:lnTo>
                  <a:pt x="0" y="0"/>
                </a:lnTo>
                <a:lnTo>
                  <a:pt x="0" y="12704"/>
                </a:lnTo>
                <a:lnTo>
                  <a:pt x="50779" y="12704"/>
                </a:lnTo>
                <a:lnTo>
                  <a:pt x="63489" y="6345"/>
                </a:lnTo>
                <a:lnTo>
                  <a:pt x="50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0268" y="4777740"/>
            <a:ext cx="5515356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3386" y="5102621"/>
            <a:ext cx="34772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Encry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025" y="1889616"/>
            <a:ext cx="10138410" cy="340169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rypt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met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L="662305" indent="-3429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vice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crypt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(SS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manda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662305" indent="-3429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crypt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(AD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18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defen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1039">
              <a:lnSpc>
                <a:spcPct val="100000"/>
              </a:lnSpc>
            </a:pPr>
            <a:r>
              <a:rPr spc="-30" dirty="0"/>
              <a:t>Decidin</a:t>
            </a:r>
            <a:r>
              <a:rPr spc="-25" dirty="0"/>
              <a:t>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when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25" dirty="0"/>
              <a:t>o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use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E</a:t>
            </a:r>
            <a:r>
              <a:rPr spc="-45" dirty="0"/>
              <a:t>n</a:t>
            </a:r>
            <a:r>
              <a:rPr spc="-40" dirty="0"/>
              <a:t>c</a:t>
            </a:r>
            <a:r>
              <a:rPr spc="-25" dirty="0"/>
              <a:t>ry</a:t>
            </a:r>
            <a:r>
              <a:rPr spc="-40" dirty="0"/>
              <a:t>p</a:t>
            </a:r>
            <a:r>
              <a:rPr spc="-15" dirty="0"/>
              <a:t>ti</a:t>
            </a:r>
            <a:r>
              <a:rPr spc="-50" dirty="0"/>
              <a:t>o</a:t>
            </a:r>
            <a:r>
              <a:rPr spc="-25" dirty="0"/>
              <a:t>n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8920" y="1483242"/>
            <a:ext cx="5528309" cy="4883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035" y="2095353"/>
            <a:ext cx="6098540" cy="3694429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ypti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quis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Clr>
                <a:srgbClr val="FFFFFF"/>
              </a:buClr>
              <a:buFont typeface="Arial Unicode MS"/>
              <a:buChar char="▪"/>
            </a:pPr>
            <a:endParaRPr sz="1600">
              <a:latin typeface="Times New Roman"/>
              <a:cs typeface="Times New Roman"/>
            </a:endParaRPr>
          </a:p>
          <a:p>
            <a:pPr marL="662940" marR="1615440" indent="-342900">
              <a:lnSpc>
                <a:spcPts val="215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polic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cryption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Unicode MS"/>
              <a:buChar char="▪"/>
            </a:pPr>
            <a:endParaRPr sz="150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ADE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crypt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keys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ypt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xisting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5715">
              <a:lnSpc>
                <a:spcPct val="100000"/>
              </a:lnSpc>
            </a:pPr>
            <a:r>
              <a:rPr spc="-25" dirty="0"/>
              <a:t>Encr</a:t>
            </a:r>
            <a:r>
              <a:rPr spc="-15" dirty="0"/>
              <a:t>y</a:t>
            </a:r>
            <a:r>
              <a:rPr spc="-20" dirty="0"/>
              <a:t>pt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25" dirty="0"/>
              <a:t>n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Exist</a:t>
            </a:r>
            <a:r>
              <a:rPr spc="-10" dirty="0"/>
              <a:t>i</a:t>
            </a:r>
            <a:r>
              <a:rPr spc="-25" dirty="0"/>
              <a:t>ng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VM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40" dirty="0"/>
              <a:t>Di</a:t>
            </a:r>
            <a:r>
              <a:rPr spc="-50" dirty="0"/>
              <a:t>s</a:t>
            </a:r>
            <a:r>
              <a:rPr spc="-25" dirty="0"/>
              <a:t>k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6135" y="3648455"/>
            <a:ext cx="2933700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24074" y="3003585"/>
            <a:ext cx="294894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587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Loa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6430" y="1313727"/>
            <a:ext cx="6042537" cy="5118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070" y="2480179"/>
            <a:ext cx="3344545" cy="267589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66230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30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30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tination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30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tination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30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2320">
              <a:lnSpc>
                <a:spcPct val="100000"/>
              </a:lnSpc>
            </a:pPr>
            <a:r>
              <a:rPr spc="-35" dirty="0"/>
              <a:t>D</a:t>
            </a:r>
            <a:r>
              <a:rPr spc="-5" dirty="0"/>
              <a:t>i</a:t>
            </a:r>
            <a:r>
              <a:rPr spc="-25" dirty="0"/>
              <a:t>stribute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15" dirty="0"/>
              <a:t>r</a:t>
            </a:r>
            <a:r>
              <a:rPr spc="-20" dirty="0"/>
              <a:t>affi</a:t>
            </a:r>
            <a:r>
              <a:rPr spc="-25" dirty="0"/>
              <a:t>c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5" dirty="0"/>
              <a:t>Lo</a:t>
            </a:r>
            <a:r>
              <a:rPr spc="-10" dirty="0"/>
              <a:t>a</a:t>
            </a:r>
            <a:r>
              <a:rPr spc="-25" dirty="0"/>
              <a:t>d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35" dirty="0"/>
              <a:t>B</a:t>
            </a:r>
            <a:r>
              <a:rPr spc="-50" dirty="0"/>
              <a:t>a</a:t>
            </a:r>
            <a:r>
              <a:rPr spc="-20" dirty="0"/>
              <a:t>la</a:t>
            </a:r>
            <a:r>
              <a:rPr spc="-55" dirty="0"/>
              <a:t>n</a:t>
            </a:r>
            <a:r>
              <a:rPr spc="-30" dirty="0"/>
              <a:t>c</a:t>
            </a:r>
            <a:r>
              <a:rPr spc="-45" dirty="0"/>
              <a:t>e</a:t>
            </a:r>
            <a:r>
              <a:rPr spc="-20" dirty="0"/>
              <a:t>r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589" y="1289229"/>
            <a:ext cx="7308219" cy="5382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7965">
              <a:lnSpc>
                <a:spcPct val="100000"/>
              </a:lnSpc>
            </a:pPr>
            <a:r>
              <a:rPr spc="-30" dirty="0"/>
              <a:t>Avai</a:t>
            </a:r>
            <a:r>
              <a:rPr spc="-5" dirty="0"/>
              <a:t>l</a:t>
            </a:r>
            <a:r>
              <a:rPr spc="-25" dirty="0"/>
              <a:t>ability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55" dirty="0"/>
              <a:t>S</a:t>
            </a:r>
            <a:r>
              <a:rPr spc="-40" dirty="0"/>
              <a:t>et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7460" y="1584969"/>
            <a:ext cx="7059289" cy="463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3335">
              <a:lnSpc>
                <a:spcPct val="100000"/>
              </a:lnSpc>
            </a:pPr>
            <a:r>
              <a:rPr spc="-30" dirty="0"/>
              <a:t>Avai</a:t>
            </a:r>
            <a:r>
              <a:rPr spc="-5" dirty="0"/>
              <a:t>l</a:t>
            </a:r>
            <a:r>
              <a:rPr spc="-25" dirty="0"/>
              <a:t>ability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25" dirty="0"/>
              <a:t>Z</a:t>
            </a:r>
            <a:r>
              <a:rPr spc="-50" dirty="0"/>
              <a:t>o</a:t>
            </a:r>
            <a:r>
              <a:rPr spc="-25" dirty="0"/>
              <a:t>nes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245" indent="-342900">
              <a:lnSpc>
                <a:spcPct val="100000"/>
              </a:lnSpc>
              <a:buClr>
                <a:srgbClr val="202A35"/>
              </a:buClr>
              <a:buFont typeface="Arial Unicode MS"/>
              <a:buChar char="▪"/>
              <a:tabLst>
                <a:tab pos="436880" algn="l"/>
              </a:tabLst>
            </a:pPr>
            <a:r>
              <a:rPr spc="-10" dirty="0"/>
              <a:t>Port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30" dirty="0"/>
              <a:t>o</a:t>
            </a:r>
            <a:r>
              <a:rPr spc="-20" dirty="0"/>
              <a:t>r</a:t>
            </a:r>
            <a:r>
              <a:rPr spc="-25" dirty="0"/>
              <a:t>wa</a:t>
            </a:r>
            <a:r>
              <a:rPr spc="-20" dirty="0"/>
              <a:t>r</a:t>
            </a:r>
            <a:r>
              <a:rPr spc="-10" dirty="0"/>
              <a:t>d</a:t>
            </a:r>
            <a:r>
              <a:rPr spc="-20" dirty="0"/>
              <a:t>i</a:t>
            </a:r>
            <a:r>
              <a:rPr spc="-10" dirty="0"/>
              <a:t>ng</a:t>
            </a:r>
          </a:p>
          <a:p>
            <a:pPr marL="436245" indent="-342900">
              <a:lnSpc>
                <a:spcPct val="100000"/>
              </a:lnSpc>
              <a:spcBef>
                <a:spcPts val="600"/>
              </a:spcBef>
              <a:buClr>
                <a:srgbClr val="202A35"/>
              </a:buClr>
              <a:buFont typeface="Arial Unicode MS"/>
              <a:buChar char="▪"/>
              <a:tabLst>
                <a:tab pos="436880" algn="l"/>
              </a:tabLst>
            </a:pPr>
            <a:r>
              <a:rPr spc="-20" dirty="0"/>
              <a:t>Au</a:t>
            </a:r>
            <a:r>
              <a:rPr spc="-10" dirty="0"/>
              <a:t>to</a:t>
            </a:r>
            <a:r>
              <a:rPr spc="-25" dirty="0"/>
              <a:t>m</a:t>
            </a:r>
            <a:r>
              <a:rPr dirty="0"/>
              <a:t>a</a:t>
            </a:r>
            <a:r>
              <a:rPr spc="-10" dirty="0"/>
              <a:t>tic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0" dirty="0"/>
              <a:t>r</a:t>
            </a:r>
            <a:r>
              <a:rPr spc="-25" dirty="0"/>
              <a:t>e</a:t>
            </a:r>
            <a:r>
              <a:rPr spc="-15" dirty="0"/>
              <a:t>co</a:t>
            </a:r>
            <a:r>
              <a:rPr spc="-30" dirty="0"/>
              <a:t>nf</a:t>
            </a:r>
            <a:r>
              <a:rPr spc="-10" dirty="0"/>
              <a:t>ig</a:t>
            </a:r>
            <a:r>
              <a:rPr spc="-30" dirty="0"/>
              <a:t>u</a:t>
            </a:r>
            <a:r>
              <a:rPr spc="-20" dirty="0"/>
              <a:t>r</a:t>
            </a:r>
            <a:r>
              <a:rPr spc="-15" dirty="0"/>
              <a:t>a</a:t>
            </a:r>
            <a:r>
              <a:rPr spc="-25" dirty="0"/>
              <a:t>t</a:t>
            </a:r>
            <a:r>
              <a:rPr spc="-20" dirty="0"/>
              <a:t>i</a:t>
            </a:r>
            <a:r>
              <a:rPr spc="-10" dirty="0"/>
              <a:t>on</a:t>
            </a:r>
          </a:p>
          <a:p>
            <a:pPr marL="436245" indent="-342900">
              <a:lnSpc>
                <a:spcPct val="100000"/>
              </a:lnSpc>
              <a:spcBef>
                <a:spcPts val="600"/>
              </a:spcBef>
              <a:buClr>
                <a:srgbClr val="202A35"/>
              </a:buClr>
              <a:buFont typeface="Arial Unicode MS"/>
              <a:buChar char="▪"/>
              <a:tabLst>
                <a:tab pos="436880" algn="l"/>
              </a:tabLst>
            </a:pPr>
            <a:r>
              <a:rPr spc="-15" dirty="0"/>
              <a:t>Heal</a:t>
            </a:r>
            <a:r>
              <a:rPr spc="-5" dirty="0"/>
              <a:t>t</a:t>
            </a:r>
            <a:r>
              <a:rPr spc="-10" dirty="0"/>
              <a:t>h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5" dirty="0"/>
              <a:t>p</a:t>
            </a:r>
            <a:r>
              <a:rPr spc="-20" dirty="0"/>
              <a:t>r</a:t>
            </a:r>
            <a:r>
              <a:rPr spc="-10" dirty="0"/>
              <a:t>o</a:t>
            </a:r>
            <a:r>
              <a:rPr spc="-30" dirty="0"/>
              <a:t>b</a:t>
            </a:r>
            <a:r>
              <a:rPr spc="-15" dirty="0"/>
              <a:t>es</a:t>
            </a:r>
          </a:p>
          <a:p>
            <a:pPr marL="436245" marR="93345" indent="-342900">
              <a:lnSpc>
                <a:spcPts val="1900"/>
              </a:lnSpc>
              <a:spcBef>
                <a:spcPts val="680"/>
              </a:spcBef>
              <a:buClr>
                <a:srgbClr val="202A35"/>
              </a:buClr>
              <a:buFont typeface="Arial Unicode MS"/>
              <a:buChar char="▪"/>
              <a:tabLst>
                <a:tab pos="436880" algn="l"/>
              </a:tabLst>
            </a:pPr>
            <a:r>
              <a:rPr spc="-25" dirty="0"/>
              <a:t>O</a:t>
            </a:r>
            <a:r>
              <a:rPr spc="-5" dirty="0"/>
              <a:t>u</a:t>
            </a:r>
            <a:r>
              <a:rPr spc="-10" dirty="0"/>
              <a:t>t</a:t>
            </a:r>
            <a:r>
              <a:rPr spc="-20" dirty="0"/>
              <a:t>b</a:t>
            </a:r>
            <a:r>
              <a:rPr spc="-5" dirty="0"/>
              <a:t>o</a:t>
            </a:r>
            <a:r>
              <a:rPr spc="-10" dirty="0"/>
              <a:t>u</a:t>
            </a:r>
            <a:r>
              <a:rPr spc="-5" dirty="0"/>
              <a:t>n</a:t>
            </a:r>
            <a:r>
              <a:rPr spc="-10" dirty="0"/>
              <a:t>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/>
              <a:t>c</a:t>
            </a:r>
            <a:r>
              <a:rPr spc="-5" dirty="0"/>
              <a:t>o</a:t>
            </a:r>
            <a:r>
              <a:rPr spc="-10" dirty="0"/>
              <a:t>n</a:t>
            </a:r>
            <a:r>
              <a:rPr spc="-5" dirty="0"/>
              <a:t>n</a:t>
            </a:r>
            <a:r>
              <a:rPr spc="-15" dirty="0"/>
              <a:t>ecti</a:t>
            </a:r>
            <a:r>
              <a:rPr spc="-5" dirty="0"/>
              <a:t>o</a:t>
            </a:r>
            <a:r>
              <a:rPr spc="-10" dirty="0"/>
              <a:t>ns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20" dirty="0"/>
              <a:t>h</a:t>
            </a:r>
            <a:r>
              <a:rPr spc="-15" dirty="0"/>
              <a:t>r</a:t>
            </a:r>
            <a:r>
              <a:rPr dirty="0"/>
              <a:t>o</a:t>
            </a:r>
            <a:r>
              <a:rPr spc="-10" dirty="0"/>
              <a:t>u</a:t>
            </a:r>
            <a:r>
              <a:rPr spc="-5" dirty="0"/>
              <a:t>g</a:t>
            </a:r>
            <a:r>
              <a:rPr spc="-10" dirty="0"/>
              <a:t>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/>
              <a:t>s</a:t>
            </a:r>
            <a:r>
              <a:rPr spc="-5" dirty="0"/>
              <a:t>o</a:t>
            </a:r>
            <a:r>
              <a:rPr spc="-10" dirty="0"/>
              <a:t>urce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10" dirty="0"/>
              <a:t>network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/>
              <a:t>ad</a:t>
            </a:r>
            <a:r>
              <a:rPr spc="-20" dirty="0"/>
              <a:t>d</a:t>
            </a:r>
            <a:r>
              <a:rPr spc="-15" dirty="0"/>
              <a:t>res</a:t>
            </a:r>
            <a:r>
              <a:rPr spc="-10" dirty="0"/>
              <a:t>s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0" dirty="0"/>
              <a:t>tra</a:t>
            </a:r>
            <a:r>
              <a:rPr spc="-5" dirty="0"/>
              <a:t>n</a:t>
            </a:r>
            <a:r>
              <a:rPr spc="-15" dirty="0"/>
              <a:t>sl</a:t>
            </a:r>
            <a:r>
              <a:rPr dirty="0"/>
              <a:t>a</a:t>
            </a:r>
            <a:r>
              <a:rPr spc="-5" dirty="0"/>
              <a:t>ti</a:t>
            </a:r>
            <a:r>
              <a:rPr spc="-20" dirty="0"/>
              <a:t>o</a:t>
            </a:r>
            <a:r>
              <a:rPr spc="-10" dirty="0"/>
              <a:t>n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0" dirty="0"/>
              <a:t>(SNA</a:t>
            </a:r>
            <a:r>
              <a:rPr spc="-5" dirty="0"/>
              <a:t>T</a:t>
            </a:r>
            <a:r>
              <a:rPr spc="-10" dirty="0"/>
              <a:t>)</a:t>
            </a:r>
          </a:p>
          <a:p>
            <a:pPr marL="436245" marR="402590" indent="-342900">
              <a:lnSpc>
                <a:spcPct val="100000"/>
              </a:lnSpc>
              <a:spcBef>
                <a:spcPts val="540"/>
              </a:spcBef>
              <a:buClr>
                <a:srgbClr val="202A35"/>
              </a:buClr>
              <a:buFont typeface="Arial Unicode MS"/>
              <a:buChar char="▪"/>
              <a:tabLst>
                <a:tab pos="436880" algn="l"/>
              </a:tabLst>
            </a:pPr>
            <a:r>
              <a:rPr spc="-15" dirty="0"/>
              <a:t>Diag</a:t>
            </a:r>
            <a:r>
              <a:rPr spc="-5" dirty="0"/>
              <a:t>n</a:t>
            </a:r>
            <a:r>
              <a:rPr spc="-10" dirty="0"/>
              <a:t>os</a:t>
            </a:r>
            <a:r>
              <a:rPr spc="-20" dirty="0"/>
              <a:t>t</a:t>
            </a:r>
            <a:r>
              <a:rPr spc="0" dirty="0"/>
              <a:t>i</a:t>
            </a:r>
            <a:r>
              <a:rPr spc="-15" dirty="0"/>
              <a:t>c</a:t>
            </a:r>
            <a:r>
              <a:rPr spc="-10" dirty="0"/>
              <a:t>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r</a:t>
            </a:r>
            <a:r>
              <a:rPr spc="-10" dirty="0"/>
              <a:t>o</a:t>
            </a:r>
            <a:r>
              <a:rPr spc="-20" dirty="0"/>
              <a:t>u</a:t>
            </a:r>
            <a:r>
              <a:rPr spc="-5" dirty="0"/>
              <a:t>g</a:t>
            </a:r>
            <a:r>
              <a:rPr spc="-10" dirty="0"/>
              <a:t>h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0" dirty="0"/>
              <a:t>A</a:t>
            </a:r>
            <a:r>
              <a:rPr spc="-10" dirty="0"/>
              <a:t>zure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spc="-5" dirty="0"/>
              <a:t>o</a:t>
            </a:r>
            <a:r>
              <a:rPr spc="-10" dirty="0"/>
              <a:t>g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15" dirty="0"/>
              <a:t>Anal</a:t>
            </a:r>
            <a:r>
              <a:rPr spc="-5" dirty="0"/>
              <a:t>y</a:t>
            </a:r>
            <a:r>
              <a:rPr spc="-10" dirty="0"/>
              <a:t>tics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20" dirty="0"/>
              <a:t>o</a:t>
            </a:r>
            <a:r>
              <a:rPr spc="-10" dirty="0"/>
              <a:t>r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0" dirty="0"/>
              <a:t>p</a:t>
            </a:r>
            <a:r>
              <a:rPr spc="-20" dirty="0"/>
              <a:t>u</a:t>
            </a:r>
            <a:r>
              <a:rPr spc="-10" dirty="0"/>
              <a:t>bl</a:t>
            </a:r>
            <a:r>
              <a:rPr dirty="0"/>
              <a:t>i</a:t>
            </a:r>
            <a:r>
              <a:rPr spc="-10" dirty="0"/>
              <a:t>c</a:t>
            </a:r>
            <a:r>
              <a:rPr spc="-15" dirty="0"/>
              <a:t>-</a:t>
            </a:r>
            <a:r>
              <a:rPr spc="-5" dirty="0"/>
              <a:t>f</a:t>
            </a:r>
            <a:r>
              <a:rPr spc="-15" dirty="0"/>
              <a:t>aci</a:t>
            </a:r>
            <a:r>
              <a:rPr dirty="0"/>
              <a:t>n</a:t>
            </a:r>
            <a:r>
              <a:rPr spc="-10" dirty="0"/>
              <a:t>g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lo</a:t>
            </a:r>
            <a:r>
              <a:rPr spc="-15" dirty="0"/>
              <a:t>a</a:t>
            </a:r>
            <a:r>
              <a:rPr spc="-10" dirty="0"/>
              <a:t>d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bal</a:t>
            </a:r>
            <a:r>
              <a:rPr dirty="0"/>
              <a:t>a</a:t>
            </a:r>
            <a:r>
              <a:rPr spc="-10" dirty="0"/>
              <a:t>ncers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202A35"/>
              </a:buClr>
              <a:buFont typeface="Arial Unicode MS"/>
              <a:buChar char="▪"/>
              <a:tabLst>
                <a:tab pos="355600" algn="l"/>
              </a:tabLst>
            </a:pPr>
            <a:r>
              <a:rPr spc="-20" dirty="0"/>
              <a:t>H</a:t>
            </a:r>
            <a:r>
              <a:rPr spc="-5" dirty="0"/>
              <a:t>TT</a:t>
            </a:r>
            <a:r>
              <a:rPr spc="-15" dirty="0"/>
              <a:t>PS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0" dirty="0"/>
              <a:t>heal</a:t>
            </a:r>
            <a:r>
              <a:rPr spc="-20" dirty="0"/>
              <a:t>t</a:t>
            </a:r>
            <a:r>
              <a:rPr spc="-10" dirty="0"/>
              <a:t>h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0" dirty="0"/>
              <a:t>p</a:t>
            </a:r>
            <a:r>
              <a:rPr spc="-25" dirty="0"/>
              <a:t>ro</a:t>
            </a:r>
            <a:r>
              <a:rPr spc="-10" dirty="0"/>
              <a:t>b</a:t>
            </a:r>
            <a:r>
              <a:rPr spc="-25" dirty="0"/>
              <a:t>e</a:t>
            </a:r>
            <a:r>
              <a:rPr spc="-10" dirty="0"/>
              <a:t>s</a:t>
            </a:r>
          </a:p>
          <a:p>
            <a:pPr marL="355600" indent="-342900">
              <a:lnSpc>
                <a:spcPct val="100000"/>
              </a:lnSpc>
              <a:spcBef>
                <a:spcPts val="615"/>
              </a:spcBef>
              <a:buClr>
                <a:srgbClr val="202A35"/>
              </a:buClr>
              <a:buFont typeface="Arial Unicode MS"/>
              <a:buChar char="▪"/>
              <a:tabLst>
                <a:tab pos="355600" algn="l"/>
              </a:tabLst>
            </a:pPr>
            <a:r>
              <a:rPr spc="-15" dirty="0"/>
              <a:t>Availabil</a:t>
            </a:r>
            <a:r>
              <a:rPr spc="0" dirty="0"/>
              <a:t>i</a:t>
            </a:r>
            <a:r>
              <a:rPr spc="-10" dirty="0"/>
              <a:t>ty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10" dirty="0"/>
              <a:t>z</a:t>
            </a:r>
            <a:r>
              <a:rPr spc="-25" dirty="0"/>
              <a:t>o</a:t>
            </a:r>
            <a:r>
              <a:rPr spc="-10" dirty="0"/>
              <a:t>n</a:t>
            </a:r>
            <a:r>
              <a:rPr spc="-25" dirty="0"/>
              <a:t>e</a:t>
            </a:r>
            <a:r>
              <a:rPr spc="-10" dirty="0"/>
              <a:t>s</a:t>
            </a:r>
          </a:p>
          <a:p>
            <a:pPr marL="355600" marR="1014094" indent="-342900">
              <a:lnSpc>
                <a:spcPct val="100000"/>
              </a:lnSpc>
              <a:spcBef>
                <a:spcPts val="600"/>
              </a:spcBef>
              <a:buClr>
                <a:srgbClr val="202A35"/>
              </a:buClr>
              <a:buFont typeface="Arial Unicode MS"/>
              <a:buChar char="▪"/>
              <a:tabLst>
                <a:tab pos="355600" algn="l"/>
              </a:tabLst>
            </a:pPr>
            <a:r>
              <a:rPr spc="-15" dirty="0"/>
              <a:t>Diag</a:t>
            </a:r>
            <a:r>
              <a:rPr spc="-5" dirty="0"/>
              <a:t>n</a:t>
            </a:r>
            <a:r>
              <a:rPr spc="-10" dirty="0"/>
              <a:t>os</a:t>
            </a:r>
            <a:r>
              <a:rPr spc="-20" dirty="0"/>
              <a:t>t</a:t>
            </a:r>
            <a:r>
              <a:rPr spc="0" dirty="0"/>
              <a:t>i</a:t>
            </a:r>
            <a:r>
              <a:rPr spc="-15" dirty="0"/>
              <a:t>c</a:t>
            </a:r>
            <a:r>
              <a:rPr spc="-10" dirty="0"/>
              <a:t>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10" dirty="0"/>
              <a:t>h</a:t>
            </a:r>
            <a:r>
              <a:rPr dirty="0"/>
              <a:t>r</a:t>
            </a:r>
            <a:r>
              <a:rPr spc="-10" dirty="0"/>
              <a:t>o</a:t>
            </a:r>
            <a:r>
              <a:rPr spc="-20" dirty="0"/>
              <a:t>u</a:t>
            </a:r>
            <a:r>
              <a:rPr spc="-5" dirty="0"/>
              <a:t>g</a:t>
            </a:r>
            <a:r>
              <a:rPr spc="-10" dirty="0"/>
              <a:t>h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20" dirty="0"/>
              <a:t>A</a:t>
            </a:r>
            <a:r>
              <a:rPr spc="-10" dirty="0"/>
              <a:t>zure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15" dirty="0"/>
              <a:t>M</a:t>
            </a:r>
            <a:r>
              <a:rPr spc="-5" dirty="0"/>
              <a:t>o</a:t>
            </a:r>
            <a:r>
              <a:rPr spc="-10" dirty="0"/>
              <a:t>ni</a:t>
            </a:r>
            <a:r>
              <a:rPr spc="-20" dirty="0"/>
              <a:t>t</a:t>
            </a:r>
            <a:r>
              <a:rPr spc="-10" dirty="0"/>
              <a:t>or,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30" dirty="0"/>
              <a:t>f</a:t>
            </a:r>
            <a:r>
              <a:rPr spc="-40" dirty="0"/>
              <a:t>o</a:t>
            </a:r>
            <a:r>
              <a:rPr spc="-10" dirty="0"/>
              <a:t>r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mu</a:t>
            </a:r>
            <a:r>
              <a:rPr spc="-5" dirty="0"/>
              <a:t>lt</a:t>
            </a:r>
            <a:r>
              <a:rPr spc="-10" dirty="0"/>
              <a:t>id</a:t>
            </a:r>
            <a:r>
              <a:rPr dirty="0"/>
              <a:t>i</a:t>
            </a:r>
            <a:r>
              <a:rPr spc="-20" dirty="0"/>
              <a:t>mens</a:t>
            </a:r>
            <a:r>
              <a:rPr spc="0" dirty="0"/>
              <a:t>i</a:t>
            </a:r>
            <a:r>
              <a:rPr spc="-10" dirty="0"/>
              <a:t>o</a:t>
            </a:r>
            <a:r>
              <a:rPr spc="-5" dirty="0"/>
              <a:t>n</a:t>
            </a:r>
            <a:r>
              <a:rPr spc="-15" dirty="0"/>
              <a:t>a</a:t>
            </a:r>
            <a:r>
              <a:rPr spc="-5" dirty="0"/>
              <a:t>l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30" dirty="0"/>
              <a:t>m</a:t>
            </a:r>
            <a:r>
              <a:rPr spc="-15" dirty="0"/>
              <a:t>e</a:t>
            </a:r>
            <a:r>
              <a:rPr spc="-25" dirty="0"/>
              <a:t>t</a:t>
            </a:r>
            <a:r>
              <a:rPr spc="-20" dirty="0"/>
              <a:t>ri</a:t>
            </a:r>
            <a:r>
              <a:rPr spc="-15" dirty="0"/>
              <a:t>cs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202A35"/>
              </a:buClr>
              <a:buFont typeface="Arial Unicode MS"/>
              <a:buChar char="▪"/>
              <a:tabLst>
                <a:tab pos="355600" algn="l"/>
              </a:tabLst>
            </a:pPr>
            <a:r>
              <a:rPr spc="-15" dirty="0"/>
              <a:t>Hig</a:t>
            </a:r>
            <a:r>
              <a:rPr spc="-10" dirty="0"/>
              <a:t>h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15" dirty="0"/>
              <a:t>avail</a:t>
            </a:r>
            <a:r>
              <a:rPr dirty="0"/>
              <a:t>a</a:t>
            </a:r>
            <a:r>
              <a:rPr spc="-10" dirty="0"/>
              <a:t>bility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0" dirty="0"/>
              <a:t>(HA)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0" dirty="0"/>
              <a:t>p</a:t>
            </a:r>
            <a:r>
              <a:rPr spc="-30" dirty="0"/>
              <a:t>o</a:t>
            </a:r>
            <a:r>
              <a:rPr spc="-15" dirty="0"/>
              <a:t>r</a:t>
            </a:r>
            <a:r>
              <a:rPr spc="-25" dirty="0"/>
              <a:t>t</a:t>
            </a:r>
            <a:r>
              <a:rPr spc="-10" dirty="0"/>
              <a:t>s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202A35"/>
              </a:buClr>
              <a:buFont typeface="Arial Unicode MS"/>
              <a:buChar char="▪"/>
              <a:tabLst>
                <a:tab pos="355600" algn="l"/>
              </a:tabLst>
            </a:pPr>
            <a:r>
              <a:rPr spc="-25" dirty="0"/>
              <a:t>O</a:t>
            </a:r>
            <a:r>
              <a:rPr spc="-5" dirty="0"/>
              <a:t>u</a:t>
            </a:r>
            <a:r>
              <a:rPr spc="-10" dirty="0"/>
              <a:t>t</a:t>
            </a:r>
            <a:r>
              <a:rPr spc="-20" dirty="0"/>
              <a:t>b</a:t>
            </a:r>
            <a:r>
              <a:rPr spc="-5" dirty="0"/>
              <a:t>o</a:t>
            </a:r>
            <a:r>
              <a:rPr spc="-10" dirty="0"/>
              <a:t>u</a:t>
            </a:r>
            <a:r>
              <a:rPr spc="-5" dirty="0"/>
              <a:t>n</a:t>
            </a:r>
            <a:r>
              <a:rPr spc="-10" dirty="0"/>
              <a:t>d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5" dirty="0"/>
              <a:t>r</a:t>
            </a:r>
            <a:r>
              <a:rPr spc="-25" dirty="0"/>
              <a:t>u</a:t>
            </a:r>
            <a:r>
              <a:rPr spc="-20" dirty="0"/>
              <a:t>l</a:t>
            </a:r>
            <a:r>
              <a:rPr spc="-15" dirty="0"/>
              <a:t>es</a:t>
            </a:r>
          </a:p>
          <a:p>
            <a:pPr marL="355600" marR="5080" indent="-342900">
              <a:lnSpc>
                <a:spcPts val="1910"/>
              </a:lnSpc>
              <a:spcBef>
                <a:spcPts val="675"/>
              </a:spcBef>
              <a:buClr>
                <a:srgbClr val="202A35"/>
              </a:buClr>
              <a:buFont typeface="Arial Unicode MS"/>
              <a:buChar char="▪"/>
              <a:tabLst>
                <a:tab pos="355600" algn="l"/>
              </a:tabLst>
            </a:pPr>
            <a:r>
              <a:rPr spc="-15" dirty="0"/>
              <a:t>A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spc="-10" dirty="0"/>
              <a:t>uara</a:t>
            </a:r>
            <a:r>
              <a:rPr spc="-5" dirty="0"/>
              <a:t>n</a:t>
            </a:r>
            <a:r>
              <a:rPr spc="-10" dirty="0"/>
              <a:t>teed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5" dirty="0"/>
              <a:t>SLA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10" dirty="0"/>
              <a:t>(99.9</a:t>
            </a:r>
            <a:r>
              <a:rPr spc="-5" dirty="0"/>
              <a:t>9</a:t>
            </a:r>
            <a:r>
              <a:rPr spc="-15" dirty="0"/>
              <a:t>%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f</a:t>
            </a:r>
            <a:r>
              <a:rPr spc="-10" dirty="0"/>
              <a:t>or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t</a:t>
            </a:r>
            <a:r>
              <a:rPr spc="-25" dirty="0"/>
              <a:t>w</a:t>
            </a:r>
            <a:r>
              <a:rPr spc="-10" dirty="0"/>
              <a:t>o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5" dirty="0"/>
              <a:t>o</a:t>
            </a:r>
            <a:r>
              <a:rPr spc="-10" dirty="0"/>
              <a:t>r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10" dirty="0"/>
              <a:t>more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5" dirty="0"/>
              <a:t>vi</a:t>
            </a:r>
            <a:r>
              <a:rPr dirty="0"/>
              <a:t>r</a:t>
            </a:r>
            <a:r>
              <a:rPr spc="-5" dirty="0"/>
              <a:t>t</a:t>
            </a:r>
            <a:r>
              <a:rPr spc="-10" dirty="0"/>
              <a:t>ual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mach</a:t>
            </a:r>
            <a:r>
              <a:rPr dirty="0"/>
              <a:t>i</a:t>
            </a:r>
            <a:r>
              <a:rPr spc="-10" dirty="0"/>
              <a:t>nes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/>
              <a:t>i</a:t>
            </a:r>
            <a:r>
              <a:rPr spc="-10" dirty="0"/>
              <a:t>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0" dirty="0"/>
              <a:t>d</a:t>
            </a:r>
            <a:r>
              <a:rPr spc="0" dirty="0"/>
              <a:t>i</a:t>
            </a:r>
            <a:r>
              <a:rPr spc="-10" dirty="0"/>
              <a:t>ff</a:t>
            </a:r>
            <a:r>
              <a:rPr spc="-15" dirty="0"/>
              <a:t>eren</a:t>
            </a:r>
            <a:r>
              <a:rPr spc="-10"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0" dirty="0"/>
              <a:t>z</a:t>
            </a:r>
            <a:r>
              <a:rPr dirty="0"/>
              <a:t>o</a:t>
            </a:r>
            <a:r>
              <a:rPr spc="-10" dirty="0"/>
              <a:t>nes)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9470">
              <a:lnSpc>
                <a:spcPct val="100000"/>
              </a:lnSpc>
            </a:pPr>
            <a:r>
              <a:rPr spc="-20" dirty="0"/>
              <a:t>Select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Load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Balance</a:t>
            </a:r>
            <a:r>
              <a:rPr spc="-20" dirty="0"/>
              <a:t>r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30" dirty="0"/>
              <a:t>S</a:t>
            </a:r>
            <a:r>
              <a:rPr spc="-45" dirty="0"/>
              <a:t>o</a:t>
            </a:r>
            <a:r>
              <a:rPr spc="-15" dirty="0"/>
              <a:t>l</a:t>
            </a:r>
            <a:r>
              <a:rPr spc="-40" dirty="0"/>
              <a:t>u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  <p:sp>
        <p:nvSpPr>
          <p:cNvPr id="6" name="object 6"/>
          <p:cNvSpPr/>
          <p:nvPr/>
        </p:nvSpPr>
        <p:spPr>
          <a:xfrm>
            <a:off x="629280" y="2185538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4586852" y="0"/>
                </a:moveTo>
                <a:lnTo>
                  <a:pt x="151256" y="0"/>
                </a:lnTo>
                <a:lnTo>
                  <a:pt x="103443" y="7619"/>
                </a:lnTo>
                <a:lnTo>
                  <a:pt x="61923" y="29077"/>
                </a:lnTo>
                <a:lnTo>
                  <a:pt x="29193" y="61843"/>
                </a:lnTo>
                <a:lnTo>
                  <a:pt x="7714" y="103388"/>
                </a:lnTo>
                <a:lnTo>
                  <a:pt x="0" y="151272"/>
                </a:lnTo>
                <a:lnTo>
                  <a:pt x="0" y="756300"/>
                </a:lnTo>
                <a:lnTo>
                  <a:pt x="7714" y="804031"/>
                </a:lnTo>
                <a:lnTo>
                  <a:pt x="29193" y="845576"/>
                </a:lnTo>
                <a:lnTo>
                  <a:pt x="61923" y="878342"/>
                </a:lnTo>
                <a:lnTo>
                  <a:pt x="103443" y="899800"/>
                </a:lnTo>
                <a:lnTo>
                  <a:pt x="151256" y="907541"/>
                </a:lnTo>
                <a:lnTo>
                  <a:pt x="4586852" y="907541"/>
                </a:lnTo>
                <a:lnTo>
                  <a:pt x="4634736" y="899800"/>
                </a:lnTo>
                <a:lnTo>
                  <a:pt x="4676159" y="878342"/>
                </a:lnTo>
                <a:lnTo>
                  <a:pt x="4708925" y="845576"/>
                </a:lnTo>
                <a:lnTo>
                  <a:pt x="4730383" y="804031"/>
                </a:lnTo>
                <a:lnTo>
                  <a:pt x="4738125" y="756300"/>
                </a:lnTo>
                <a:lnTo>
                  <a:pt x="4738125" y="151272"/>
                </a:lnTo>
                <a:lnTo>
                  <a:pt x="4730383" y="103388"/>
                </a:lnTo>
                <a:lnTo>
                  <a:pt x="4708925" y="61843"/>
                </a:lnTo>
                <a:lnTo>
                  <a:pt x="4676159" y="29077"/>
                </a:lnTo>
                <a:lnTo>
                  <a:pt x="4634736" y="7619"/>
                </a:lnTo>
                <a:lnTo>
                  <a:pt x="45868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280" y="2185538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0" y="151272"/>
                </a:moveTo>
                <a:lnTo>
                  <a:pt x="7714" y="103388"/>
                </a:lnTo>
                <a:lnTo>
                  <a:pt x="29193" y="61843"/>
                </a:lnTo>
                <a:lnTo>
                  <a:pt x="61923" y="29077"/>
                </a:lnTo>
                <a:lnTo>
                  <a:pt x="103443" y="7619"/>
                </a:lnTo>
                <a:lnTo>
                  <a:pt x="151256" y="0"/>
                </a:lnTo>
                <a:lnTo>
                  <a:pt x="4586852" y="0"/>
                </a:lnTo>
                <a:lnTo>
                  <a:pt x="4634736" y="7619"/>
                </a:lnTo>
                <a:lnTo>
                  <a:pt x="4676159" y="29077"/>
                </a:lnTo>
                <a:lnTo>
                  <a:pt x="4708925" y="61843"/>
                </a:lnTo>
                <a:lnTo>
                  <a:pt x="4730383" y="103388"/>
                </a:lnTo>
                <a:lnTo>
                  <a:pt x="4738125" y="151272"/>
                </a:lnTo>
                <a:lnTo>
                  <a:pt x="4738125" y="756300"/>
                </a:lnTo>
                <a:lnTo>
                  <a:pt x="4730383" y="804031"/>
                </a:lnTo>
                <a:lnTo>
                  <a:pt x="4708925" y="845576"/>
                </a:lnTo>
                <a:lnTo>
                  <a:pt x="4676159" y="878342"/>
                </a:lnTo>
                <a:lnTo>
                  <a:pt x="4634736" y="899800"/>
                </a:lnTo>
                <a:lnTo>
                  <a:pt x="4586852" y="907541"/>
                </a:lnTo>
                <a:lnTo>
                  <a:pt x="151256" y="907541"/>
                </a:lnTo>
                <a:lnTo>
                  <a:pt x="103443" y="899800"/>
                </a:lnTo>
                <a:lnTo>
                  <a:pt x="61923" y="878342"/>
                </a:lnTo>
                <a:lnTo>
                  <a:pt x="29193" y="845576"/>
                </a:lnTo>
                <a:lnTo>
                  <a:pt x="7714" y="804031"/>
                </a:lnTo>
                <a:lnTo>
                  <a:pt x="0" y="756300"/>
                </a:lnTo>
                <a:lnTo>
                  <a:pt x="0" y="15127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9423" y="2600462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199"/>
                </a:lnTo>
                <a:lnTo>
                  <a:pt x="63489" y="44439"/>
                </a:lnTo>
                <a:lnTo>
                  <a:pt x="12710" y="44439"/>
                </a:lnTo>
                <a:lnTo>
                  <a:pt x="12710" y="31729"/>
                </a:lnTo>
                <a:lnTo>
                  <a:pt x="63489" y="317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7009" y="2638550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408" y="0"/>
                </a:lnTo>
              </a:path>
            </a:pathLst>
          </a:custGeom>
          <a:ln w="139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72134" y="2632191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779" y="0"/>
                </a:moveTo>
                <a:lnTo>
                  <a:pt x="0" y="0"/>
                </a:lnTo>
                <a:lnTo>
                  <a:pt x="0" y="12710"/>
                </a:lnTo>
                <a:lnTo>
                  <a:pt x="50779" y="12710"/>
                </a:lnTo>
                <a:lnTo>
                  <a:pt x="63489" y="6370"/>
                </a:lnTo>
                <a:lnTo>
                  <a:pt x="50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268" y="2176272"/>
            <a:ext cx="5515356" cy="926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0867" y="2498992"/>
            <a:ext cx="32791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alan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9280" y="4787015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4586852" y="0"/>
                </a:moveTo>
                <a:lnTo>
                  <a:pt x="151256" y="0"/>
                </a:lnTo>
                <a:lnTo>
                  <a:pt x="103443" y="7738"/>
                </a:lnTo>
                <a:lnTo>
                  <a:pt x="61923" y="29205"/>
                </a:lnTo>
                <a:lnTo>
                  <a:pt x="29193" y="61971"/>
                </a:lnTo>
                <a:lnTo>
                  <a:pt x="7714" y="103500"/>
                </a:lnTo>
                <a:lnTo>
                  <a:pt x="0" y="151256"/>
                </a:lnTo>
                <a:lnTo>
                  <a:pt x="0" y="756284"/>
                </a:lnTo>
                <a:lnTo>
                  <a:pt x="7714" y="804147"/>
                </a:lnTo>
                <a:lnTo>
                  <a:pt x="29193" y="845676"/>
                </a:lnTo>
                <a:lnTo>
                  <a:pt x="61923" y="878418"/>
                </a:lnTo>
                <a:lnTo>
                  <a:pt x="103443" y="899897"/>
                </a:lnTo>
                <a:lnTo>
                  <a:pt x="151256" y="907599"/>
                </a:lnTo>
                <a:lnTo>
                  <a:pt x="4586852" y="907599"/>
                </a:lnTo>
                <a:lnTo>
                  <a:pt x="4634736" y="899897"/>
                </a:lnTo>
                <a:lnTo>
                  <a:pt x="4676159" y="878418"/>
                </a:lnTo>
                <a:lnTo>
                  <a:pt x="4708925" y="845676"/>
                </a:lnTo>
                <a:lnTo>
                  <a:pt x="4730383" y="804147"/>
                </a:lnTo>
                <a:lnTo>
                  <a:pt x="4738125" y="756284"/>
                </a:lnTo>
                <a:lnTo>
                  <a:pt x="4738125" y="151256"/>
                </a:lnTo>
                <a:lnTo>
                  <a:pt x="4730383" y="103500"/>
                </a:lnTo>
                <a:lnTo>
                  <a:pt x="4708925" y="61971"/>
                </a:lnTo>
                <a:lnTo>
                  <a:pt x="4676159" y="29205"/>
                </a:lnTo>
                <a:lnTo>
                  <a:pt x="4634736" y="7738"/>
                </a:lnTo>
                <a:lnTo>
                  <a:pt x="45868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9280" y="4787015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0" y="151256"/>
                </a:moveTo>
                <a:lnTo>
                  <a:pt x="7714" y="103500"/>
                </a:lnTo>
                <a:lnTo>
                  <a:pt x="29193" y="61971"/>
                </a:lnTo>
                <a:lnTo>
                  <a:pt x="61923" y="29205"/>
                </a:lnTo>
                <a:lnTo>
                  <a:pt x="103443" y="7738"/>
                </a:lnTo>
                <a:lnTo>
                  <a:pt x="151256" y="0"/>
                </a:lnTo>
                <a:lnTo>
                  <a:pt x="4586852" y="0"/>
                </a:lnTo>
                <a:lnTo>
                  <a:pt x="4634736" y="7738"/>
                </a:lnTo>
                <a:lnTo>
                  <a:pt x="4676159" y="29205"/>
                </a:lnTo>
                <a:lnTo>
                  <a:pt x="4708925" y="61971"/>
                </a:lnTo>
                <a:lnTo>
                  <a:pt x="4730383" y="103500"/>
                </a:lnTo>
                <a:lnTo>
                  <a:pt x="4738125" y="151256"/>
                </a:lnTo>
                <a:lnTo>
                  <a:pt x="4738125" y="756284"/>
                </a:lnTo>
                <a:lnTo>
                  <a:pt x="4730383" y="804147"/>
                </a:lnTo>
                <a:lnTo>
                  <a:pt x="4708925" y="845676"/>
                </a:lnTo>
                <a:lnTo>
                  <a:pt x="4676159" y="878418"/>
                </a:lnTo>
                <a:lnTo>
                  <a:pt x="4634736" y="899897"/>
                </a:lnTo>
                <a:lnTo>
                  <a:pt x="4586852" y="907599"/>
                </a:lnTo>
                <a:lnTo>
                  <a:pt x="151256" y="907599"/>
                </a:lnTo>
                <a:lnTo>
                  <a:pt x="103443" y="899897"/>
                </a:lnTo>
                <a:lnTo>
                  <a:pt x="61923" y="878418"/>
                </a:lnTo>
                <a:lnTo>
                  <a:pt x="29193" y="845676"/>
                </a:lnTo>
                <a:lnTo>
                  <a:pt x="7714" y="804147"/>
                </a:lnTo>
                <a:lnTo>
                  <a:pt x="0" y="756284"/>
                </a:lnTo>
                <a:lnTo>
                  <a:pt x="0" y="15125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9423" y="5202685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199"/>
                </a:lnTo>
                <a:lnTo>
                  <a:pt x="63489" y="44445"/>
                </a:lnTo>
                <a:lnTo>
                  <a:pt x="12710" y="44445"/>
                </a:lnTo>
                <a:lnTo>
                  <a:pt x="12710" y="31741"/>
                </a:lnTo>
                <a:lnTo>
                  <a:pt x="63489" y="317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67009" y="5240780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408" y="0"/>
                </a:lnTo>
              </a:path>
            </a:pathLst>
          </a:custGeom>
          <a:ln w="139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72134" y="5234427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779" y="0"/>
                </a:moveTo>
                <a:lnTo>
                  <a:pt x="0" y="0"/>
                </a:lnTo>
                <a:lnTo>
                  <a:pt x="0" y="12704"/>
                </a:lnTo>
                <a:lnTo>
                  <a:pt x="50779" y="12704"/>
                </a:lnTo>
                <a:lnTo>
                  <a:pt x="63489" y="6358"/>
                </a:lnTo>
                <a:lnTo>
                  <a:pt x="50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0268" y="4777740"/>
            <a:ext cx="5515356" cy="926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91032" y="5101097"/>
            <a:ext cx="417258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Standa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alanc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uppor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39" y="3864614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4597664" y="0"/>
                </a:moveTo>
                <a:lnTo>
                  <a:pt x="140451" y="0"/>
                </a:lnTo>
                <a:lnTo>
                  <a:pt x="96011" y="7107"/>
                </a:lnTo>
                <a:lnTo>
                  <a:pt x="57546" y="27050"/>
                </a:lnTo>
                <a:lnTo>
                  <a:pt x="27066" y="57530"/>
                </a:lnTo>
                <a:lnTo>
                  <a:pt x="7101" y="96011"/>
                </a:lnTo>
                <a:lnTo>
                  <a:pt x="0" y="140457"/>
                </a:lnTo>
                <a:lnTo>
                  <a:pt x="0" y="702301"/>
                </a:lnTo>
                <a:lnTo>
                  <a:pt x="7101" y="746759"/>
                </a:lnTo>
                <a:lnTo>
                  <a:pt x="27066" y="785240"/>
                </a:lnTo>
                <a:lnTo>
                  <a:pt x="57546" y="815720"/>
                </a:lnTo>
                <a:lnTo>
                  <a:pt x="96011" y="835651"/>
                </a:lnTo>
                <a:lnTo>
                  <a:pt x="140451" y="842771"/>
                </a:lnTo>
                <a:lnTo>
                  <a:pt x="4597664" y="842771"/>
                </a:lnTo>
                <a:lnTo>
                  <a:pt x="4642103" y="835651"/>
                </a:lnTo>
                <a:lnTo>
                  <a:pt x="4680600" y="815720"/>
                </a:lnTo>
                <a:lnTo>
                  <a:pt x="4711080" y="785240"/>
                </a:lnTo>
                <a:lnTo>
                  <a:pt x="4731014" y="746759"/>
                </a:lnTo>
                <a:lnTo>
                  <a:pt x="4738115" y="702301"/>
                </a:lnTo>
                <a:lnTo>
                  <a:pt x="4738115" y="140457"/>
                </a:lnTo>
                <a:lnTo>
                  <a:pt x="4731014" y="96011"/>
                </a:lnTo>
                <a:lnTo>
                  <a:pt x="4711080" y="57530"/>
                </a:lnTo>
                <a:lnTo>
                  <a:pt x="4680600" y="27050"/>
                </a:lnTo>
                <a:lnTo>
                  <a:pt x="4642103" y="7107"/>
                </a:lnTo>
                <a:lnTo>
                  <a:pt x="459766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0439" y="3864614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0" y="140457"/>
                </a:moveTo>
                <a:lnTo>
                  <a:pt x="7101" y="96011"/>
                </a:lnTo>
                <a:lnTo>
                  <a:pt x="27066" y="57530"/>
                </a:lnTo>
                <a:lnTo>
                  <a:pt x="57546" y="27050"/>
                </a:lnTo>
                <a:lnTo>
                  <a:pt x="96011" y="7107"/>
                </a:lnTo>
                <a:lnTo>
                  <a:pt x="140451" y="0"/>
                </a:lnTo>
                <a:lnTo>
                  <a:pt x="4597664" y="0"/>
                </a:lnTo>
                <a:lnTo>
                  <a:pt x="4642103" y="7107"/>
                </a:lnTo>
                <a:lnTo>
                  <a:pt x="4680600" y="27050"/>
                </a:lnTo>
                <a:lnTo>
                  <a:pt x="4711080" y="57530"/>
                </a:lnTo>
                <a:lnTo>
                  <a:pt x="4731014" y="96011"/>
                </a:lnTo>
                <a:lnTo>
                  <a:pt x="4738115" y="140457"/>
                </a:lnTo>
                <a:lnTo>
                  <a:pt x="4738115" y="702301"/>
                </a:lnTo>
                <a:lnTo>
                  <a:pt x="4731014" y="746759"/>
                </a:lnTo>
                <a:lnTo>
                  <a:pt x="4711080" y="785240"/>
                </a:lnTo>
                <a:lnTo>
                  <a:pt x="4680600" y="815720"/>
                </a:lnTo>
                <a:lnTo>
                  <a:pt x="4642103" y="835651"/>
                </a:lnTo>
                <a:lnTo>
                  <a:pt x="4597664" y="842771"/>
                </a:lnTo>
                <a:lnTo>
                  <a:pt x="140451" y="842771"/>
                </a:lnTo>
                <a:lnTo>
                  <a:pt x="96011" y="835651"/>
                </a:lnTo>
                <a:lnTo>
                  <a:pt x="57546" y="815720"/>
                </a:lnTo>
                <a:lnTo>
                  <a:pt x="27066" y="785240"/>
                </a:lnTo>
                <a:lnTo>
                  <a:pt x="7101" y="746759"/>
                </a:lnTo>
                <a:lnTo>
                  <a:pt x="0" y="702301"/>
                </a:lnTo>
                <a:lnTo>
                  <a:pt x="0" y="14045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1296" y="3855720"/>
            <a:ext cx="4756404" cy="861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1838" y="4148215"/>
            <a:ext cx="273748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8679" y="2088398"/>
            <a:ext cx="4738370" cy="843915"/>
          </a:xfrm>
          <a:custGeom>
            <a:avLst/>
            <a:gdLst/>
            <a:ahLst/>
            <a:cxnLst/>
            <a:rect l="l" t="t" r="r" b="b"/>
            <a:pathLst>
              <a:path w="4738370" h="843914">
                <a:moveTo>
                  <a:pt x="4597542" y="0"/>
                </a:moveTo>
                <a:lnTo>
                  <a:pt x="140604" y="0"/>
                </a:lnTo>
                <a:lnTo>
                  <a:pt x="96164" y="7101"/>
                </a:lnTo>
                <a:lnTo>
                  <a:pt x="57546" y="27035"/>
                </a:lnTo>
                <a:lnTo>
                  <a:pt x="27188" y="57515"/>
                </a:lnTo>
                <a:lnTo>
                  <a:pt x="7132" y="96133"/>
                </a:lnTo>
                <a:lnTo>
                  <a:pt x="0" y="140573"/>
                </a:lnTo>
                <a:lnTo>
                  <a:pt x="0" y="702929"/>
                </a:lnTo>
                <a:lnTo>
                  <a:pt x="7132" y="747247"/>
                </a:lnTo>
                <a:lnTo>
                  <a:pt x="27188" y="785865"/>
                </a:lnTo>
                <a:lnTo>
                  <a:pt x="57546" y="816345"/>
                </a:lnTo>
                <a:lnTo>
                  <a:pt x="96164" y="836279"/>
                </a:lnTo>
                <a:lnTo>
                  <a:pt x="140604" y="843533"/>
                </a:lnTo>
                <a:lnTo>
                  <a:pt x="4597542" y="843533"/>
                </a:lnTo>
                <a:lnTo>
                  <a:pt x="4641981" y="836279"/>
                </a:lnTo>
                <a:lnTo>
                  <a:pt x="4680600" y="816345"/>
                </a:lnTo>
                <a:lnTo>
                  <a:pt x="4710958" y="785865"/>
                </a:lnTo>
                <a:lnTo>
                  <a:pt x="4731014" y="747247"/>
                </a:lnTo>
                <a:lnTo>
                  <a:pt x="4738115" y="702929"/>
                </a:lnTo>
                <a:lnTo>
                  <a:pt x="4738115" y="140573"/>
                </a:lnTo>
                <a:lnTo>
                  <a:pt x="4731014" y="96133"/>
                </a:lnTo>
                <a:lnTo>
                  <a:pt x="4710958" y="57515"/>
                </a:lnTo>
                <a:lnTo>
                  <a:pt x="4680600" y="27035"/>
                </a:lnTo>
                <a:lnTo>
                  <a:pt x="4641981" y="7101"/>
                </a:lnTo>
                <a:lnTo>
                  <a:pt x="459754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8679" y="2088398"/>
            <a:ext cx="4738370" cy="843915"/>
          </a:xfrm>
          <a:custGeom>
            <a:avLst/>
            <a:gdLst/>
            <a:ahLst/>
            <a:cxnLst/>
            <a:rect l="l" t="t" r="r" b="b"/>
            <a:pathLst>
              <a:path w="4738370" h="843914">
                <a:moveTo>
                  <a:pt x="0" y="140573"/>
                </a:moveTo>
                <a:lnTo>
                  <a:pt x="7132" y="96133"/>
                </a:lnTo>
                <a:lnTo>
                  <a:pt x="27188" y="57515"/>
                </a:lnTo>
                <a:lnTo>
                  <a:pt x="57546" y="27035"/>
                </a:lnTo>
                <a:lnTo>
                  <a:pt x="96164" y="7101"/>
                </a:lnTo>
                <a:lnTo>
                  <a:pt x="140604" y="0"/>
                </a:lnTo>
                <a:lnTo>
                  <a:pt x="4597542" y="0"/>
                </a:lnTo>
                <a:lnTo>
                  <a:pt x="4641981" y="7101"/>
                </a:lnTo>
                <a:lnTo>
                  <a:pt x="4680600" y="27035"/>
                </a:lnTo>
                <a:lnTo>
                  <a:pt x="4710958" y="57515"/>
                </a:lnTo>
                <a:lnTo>
                  <a:pt x="4731014" y="96133"/>
                </a:lnTo>
                <a:lnTo>
                  <a:pt x="4738115" y="140573"/>
                </a:lnTo>
                <a:lnTo>
                  <a:pt x="4738115" y="702929"/>
                </a:lnTo>
                <a:lnTo>
                  <a:pt x="4731014" y="747247"/>
                </a:lnTo>
                <a:lnTo>
                  <a:pt x="4710958" y="785865"/>
                </a:lnTo>
                <a:lnTo>
                  <a:pt x="4680600" y="816345"/>
                </a:lnTo>
                <a:lnTo>
                  <a:pt x="4641981" y="836279"/>
                </a:lnTo>
                <a:lnTo>
                  <a:pt x="4597542" y="843533"/>
                </a:lnTo>
                <a:lnTo>
                  <a:pt x="140604" y="843533"/>
                </a:lnTo>
                <a:lnTo>
                  <a:pt x="96164" y="836279"/>
                </a:lnTo>
                <a:lnTo>
                  <a:pt x="57546" y="816345"/>
                </a:lnTo>
                <a:lnTo>
                  <a:pt x="27188" y="785865"/>
                </a:lnTo>
                <a:lnTo>
                  <a:pt x="7132" y="747247"/>
                </a:lnTo>
                <a:lnTo>
                  <a:pt x="0" y="702929"/>
                </a:lnTo>
                <a:lnTo>
                  <a:pt x="0" y="14057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9291" y="2078735"/>
            <a:ext cx="4757927" cy="862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5638" y="2370975"/>
            <a:ext cx="282575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Exter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7989">
              <a:lnSpc>
                <a:spcPct val="100000"/>
              </a:lnSpc>
            </a:pPr>
            <a:r>
              <a:rPr spc="-20" dirty="0"/>
              <a:t>Internal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20" dirty="0"/>
              <a:t>r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5" dirty="0"/>
              <a:t>Extern</a:t>
            </a:r>
            <a:r>
              <a:rPr spc="-15" dirty="0"/>
              <a:t>al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25" dirty="0"/>
              <a:t>Lo</a:t>
            </a:r>
            <a:r>
              <a:rPr spc="-40" dirty="0"/>
              <a:t>a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B</a:t>
            </a:r>
            <a:r>
              <a:rPr spc="-50" dirty="0"/>
              <a:t>a</a:t>
            </a:r>
            <a:r>
              <a:rPr spc="-20" dirty="0"/>
              <a:t>la</a:t>
            </a:r>
            <a:r>
              <a:rPr spc="-45" dirty="0"/>
              <a:t>n</a:t>
            </a:r>
            <a:r>
              <a:rPr spc="-40" dirty="0"/>
              <a:t>ce</a:t>
            </a:r>
            <a:r>
              <a:rPr spc="-25" dirty="0"/>
              <a:t>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825" y="2287889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2574797" y="0"/>
                </a:moveTo>
                <a:lnTo>
                  <a:pt x="53339" y="0"/>
                </a:lnTo>
                <a:lnTo>
                  <a:pt x="32577" y="4206"/>
                </a:lnTo>
                <a:lnTo>
                  <a:pt x="15620" y="15636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26"/>
                </a:lnTo>
                <a:lnTo>
                  <a:pt x="15620" y="304434"/>
                </a:lnTo>
                <a:lnTo>
                  <a:pt x="32577" y="315864"/>
                </a:lnTo>
                <a:lnTo>
                  <a:pt x="53339" y="320039"/>
                </a:lnTo>
                <a:lnTo>
                  <a:pt x="2574797" y="320039"/>
                </a:lnTo>
                <a:lnTo>
                  <a:pt x="2595503" y="315864"/>
                </a:lnTo>
                <a:lnTo>
                  <a:pt x="2612516" y="304434"/>
                </a:lnTo>
                <a:lnTo>
                  <a:pt x="2623946" y="287426"/>
                </a:lnTo>
                <a:lnTo>
                  <a:pt x="2628137" y="266699"/>
                </a:lnTo>
                <a:lnTo>
                  <a:pt x="2628137" y="53339"/>
                </a:lnTo>
                <a:lnTo>
                  <a:pt x="2623946" y="32522"/>
                </a:lnTo>
                <a:lnTo>
                  <a:pt x="2612516" y="15636"/>
                </a:lnTo>
                <a:lnTo>
                  <a:pt x="2595503" y="4206"/>
                </a:lnTo>
                <a:lnTo>
                  <a:pt x="25747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825" y="2287889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0" y="53339"/>
                </a:moveTo>
                <a:lnTo>
                  <a:pt x="4190" y="32522"/>
                </a:lnTo>
                <a:lnTo>
                  <a:pt x="15620" y="15636"/>
                </a:lnTo>
                <a:lnTo>
                  <a:pt x="32577" y="4206"/>
                </a:lnTo>
                <a:lnTo>
                  <a:pt x="53339" y="0"/>
                </a:lnTo>
                <a:lnTo>
                  <a:pt x="2574797" y="0"/>
                </a:lnTo>
                <a:lnTo>
                  <a:pt x="2595503" y="4206"/>
                </a:lnTo>
                <a:lnTo>
                  <a:pt x="2612516" y="15636"/>
                </a:lnTo>
                <a:lnTo>
                  <a:pt x="2623946" y="32522"/>
                </a:lnTo>
                <a:lnTo>
                  <a:pt x="2628137" y="53339"/>
                </a:lnTo>
                <a:lnTo>
                  <a:pt x="2628137" y="266699"/>
                </a:lnTo>
                <a:lnTo>
                  <a:pt x="2623946" y="287426"/>
                </a:lnTo>
                <a:lnTo>
                  <a:pt x="2612516" y="304434"/>
                </a:lnTo>
                <a:lnTo>
                  <a:pt x="2595503" y="315864"/>
                </a:lnTo>
                <a:lnTo>
                  <a:pt x="2574797" y="320039"/>
                </a:lnTo>
                <a:lnTo>
                  <a:pt x="53339" y="320039"/>
                </a:lnTo>
                <a:lnTo>
                  <a:pt x="32577" y="315864"/>
                </a:lnTo>
                <a:lnTo>
                  <a:pt x="15620" y="304434"/>
                </a:lnTo>
                <a:lnTo>
                  <a:pt x="4190" y="287426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431" y="2278379"/>
            <a:ext cx="2647188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3650" y="2264420"/>
            <a:ext cx="2628900" cy="320040"/>
          </a:xfrm>
          <a:custGeom>
            <a:avLst/>
            <a:gdLst/>
            <a:ahLst/>
            <a:cxnLst/>
            <a:rect l="l" t="t" r="r" b="b"/>
            <a:pathLst>
              <a:path w="2628900" h="320039">
                <a:moveTo>
                  <a:pt x="2575559" y="0"/>
                </a:moveTo>
                <a:lnTo>
                  <a:pt x="53339" y="0"/>
                </a:lnTo>
                <a:lnTo>
                  <a:pt x="32522" y="4175"/>
                </a:lnTo>
                <a:lnTo>
                  <a:pt x="15636" y="15605"/>
                </a:lnTo>
                <a:lnTo>
                  <a:pt x="4206" y="32491"/>
                </a:lnTo>
                <a:lnTo>
                  <a:pt x="0" y="53339"/>
                </a:lnTo>
                <a:lnTo>
                  <a:pt x="0" y="266699"/>
                </a:lnTo>
                <a:lnTo>
                  <a:pt x="4206" y="287395"/>
                </a:lnTo>
                <a:lnTo>
                  <a:pt x="15636" y="304403"/>
                </a:lnTo>
                <a:lnTo>
                  <a:pt x="32522" y="315833"/>
                </a:lnTo>
                <a:lnTo>
                  <a:pt x="53339" y="320039"/>
                </a:lnTo>
                <a:lnTo>
                  <a:pt x="2575559" y="320039"/>
                </a:lnTo>
                <a:lnTo>
                  <a:pt x="2596255" y="315833"/>
                </a:lnTo>
                <a:lnTo>
                  <a:pt x="2613294" y="304403"/>
                </a:lnTo>
                <a:lnTo>
                  <a:pt x="2624724" y="287395"/>
                </a:lnTo>
                <a:lnTo>
                  <a:pt x="2628899" y="266699"/>
                </a:lnTo>
                <a:lnTo>
                  <a:pt x="2628899" y="53339"/>
                </a:lnTo>
                <a:lnTo>
                  <a:pt x="2624724" y="32491"/>
                </a:lnTo>
                <a:lnTo>
                  <a:pt x="2613294" y="15605"/>
                </a:lnTo>
                <a:lnTo>
                  <a:pt x="2596255" y="4175"/>
                </a:lnTo>
                <a:lnTo>
                  <a:pt x="25755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3650" y="2264420"/>
            <a:ext cx="2628900" cy="320040"/>
          </a:xfrm>
          <a:custGeom>
            <a:avLst/>
            <a:gdLst/>
            <a:ahLst/>
            <a:cxnLst/>
            <a:rect l="l" t="t" r="r" b="b"/>
            <a:pathLst>
              <a:path w="2628900" h="320039">
                <a:moveTo>
                  <a:pt x="0" y="53339"/>
                </a:moveTo>
                <a:lnTo>
                  <a:pt x="4206" y="32491"/>
                </a:lnTo>
                <a:lnTo>
                  <a:pt x="15636" y="15605"/>
                </a:lnTo>
                <a:lnTo>
                  <a:pt x="32522" y="4175"/>
                </a:lnTo>
                <a:lnTo>
                  <a:pt x="53339" y="0"/>
                </a:lnTo>
                <a:lnTo>
                  <a:pt x="2575559" y="0"/>
                </a:lnTo>
                <a:lnTo>
                  <a:pt x="2596255" y="4175"/>
                </a:lnTo>
                <a:lnTo>
                  <a:pt x="2613294" y="15605"/>
                </a:lnTo>
                <a:lnTo>
                  <a:pt x="2624724" y="32491"/>
                </a:lnTo>
                <a:lnTo>
                  <a:pt x="2628899" y="53339"/>
                </a:lnTo>
                <a:lnTo>
                  <a:pt x="2628899" y="266699"/>
                </a:lnTo>
                <a:lnTo>
                  <a:pt x="2624724" y="287395"/>
                </a:lnTo>
                <a:lnTo>
                  <a:pt x="2613294" y="304403"/>
                </a:lnTo>
                <a:lnTo>
                  <a:pt x="2596255" y="315833"/>
                </a:lnTo>
                <a:lnTo>
                  <a:pt x="2575559" y="320039"/>
                </a:lnTo>
                <a:lnTo>
                  <a:pt x="53339" y="320039"/>
                </a:lnTo>
                <a:lnTo>
                  <a:pt x="32522" y="315833"/>
                </a:lnTo>
                <a:lnTo>
                  <a:pt x="15636" y="304403"/>
                </a:lnTo>
                <a:lnTo>
                  <a:pt x="4206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33744" y="2255520"/>
            <a:ext cx="2648712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825" y="2747010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2574797" y="0"/>
                </a:moveTo>
                <a:lnTo>
                  <a:pt x="53339" y="0"/>
                </a:lnTo>
                <a:lnTo>
                  <a:pt x="32577" y="4175"/>
                </a:lnTo>
                <a:lnTo>
                  <a:pt x="15620" y="15605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5"/>
                </a:lnTo>
                <a:lnTo>
                  <a:pt x="15620" y="304403"/>
                </a:lnTo>
                <a:lnTo>
                  <a:pt x="32577" y="315833"/>
                </a:lnTo>
                <a:lnTo>
                  <a:pt x="53339" y="320039"/>
                </a:lnTo>
                <a:lnTo>
                  <a:pt x="2574797" y="320039"/>
                </a:lnTo>
                <a:lnTo>
                  <a:pt x="2595503" y="315833"/>
                </a:lnTo>
                <a:lnTo>
                  <a:pt x="2612516" y="304403"/>
                </a:lnTo>
                <a:lnTo>
                  <a:pt x="2623946" y="287395"/>
                </a:lnTo>
                <a:lnTo>
                  <a:pt x="2628137" y="266699"/>
                </a:lnTo>
                <a:lnTo>
                  <a:pt x="2628137" y="53339"/>
                </a:lnTo>
                <a:lnTo>
                  <a:pt x="2623946" y="32522"/>
                </a:lnTo>
                <a:lnTo>
                  <a:pt x="2612516" y="15605"/>
                </a:lnTo>
                <a:lnTo>
                  <a:pt x="2595503" y="4175"/>
                </a:lnTo>
                <a:lnTo>
                  <a:pt x="25747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825" y="2747010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0" y="53339"/>
                </a:moveTo>
                <a:lnTo>
                  <a:pt x="4190" y="32522"/>
                </a:lnTo>
                <a:lnTo>
                  <a:pt x="15620" y="15605"/>
                </a:lnTo>
                <a:lnTo>
                  <a:pt x="32577" y="4175"/>
                </a:lnTo>
                <a:lnTo>
                  <a:pt x="53339" y="0"/>
                </a:lnTo>
                <a:lnTo>
                  <a:pt x="2574797" y="0"/>
                </a:lnTo>
                <a:lnTo>
                  <a:pt x="2595503" y="4175"/>
                </a:lnTo>
                <a:lnTo>
                  <a:pt x="2612516" y="15605"/>
                </a:lnTo>
                <a:lnTo>
                  <a:pt x="2623946" y="32522"/>
                </a:lnTo>
                <a:lnTo>
                  <a:pt x="2628137" y="53339"/>
                </a:lnTo>
                <a:lnTo>
                  <a:pt x="2628137" y="266699"/>
                </a:lnTo>
                <a:lnTo>
                  <a:pt x="2623946" y="287395"/>
                </a:lnTo>
                <a:lnTo>
                  <a:pt x="2612516" y="304403"/>
                </a:lnTo>
                <a:lnTo>
                  <a:pt x="2595503" y="315833"/>
                </a:lnTo>
                <a:lnTo>
                  <a:pt x="2574797" y="320039"/>
                </a:lnTo>
                <a:lnTo>
                  <a:pt x="53339" y="320039"/>
                </a:lnTo>
                <a:lnTo>
                  <a:pt x="32577" y="315833"/>
                </a:lnTo>
                <a:lnTo>
                  <a:pt x="15620" y="304403"/>
                </a:lnTo>
                <a:lnTo>
                  <a:pt x="4190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431" y="2737104"/>
            <a:ext cx="2647188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3799" y="2773680"/>
            <a:ext cx="2727960" cy="243840"/>
          </a:xfrm>
          <a:custGeom>
            <a:avLst/>
            <a:gdLst/>
            <a:ahLst/>
            <a:cxnLst/>
            <a:rect l="l" t="t" r="r" b="b"/>
            <a:pathLst>
              <a:path w="2727959" h="243839">
                <a:moveTo>
                  <a:pt x="2687330" y="0"/>
                </a:moveTo>
                <a:lnTo>
                  <a:pt x="40660" y="0"/>
                </a:lnTo>
                <a:lnTo>
                  <a:pt x="24780" y="3169"/>
                </a:lnTo>
                <a:lnTo>
                  <a:pt x="11948" y="11948"/>
                </a:lnTo>
                <a:lnTo>
                  <a:pt x="3200" y="24749"/>
                </a:lnTo>
                <a:lnTo>
                  <a:pt x="0" y="40629"/>
                </a:lnTo>
                <a:lnTo>
                  <a:pt x="0" y="203210"/>
                </a:lnTo>
                <a:lnTo>
                  <a:pt x="3200" y="219059"/>
                </a:lnTo>
                <a:lnTo>
                  <a:pt x="11948" y="231891"/>
                </a:lnTo>
                <a:lnTo>
                  <a:pt x="24780" y="240670"/>
                </a:lnTo>
                <a:lnTo>
                  <a:pt x="40660" y="243839"/>
                </a:lnTo>
                <a:lnTo>
                  <a:pt x="2687330" y="243839"/>
                </a:lnTo>
                <a:lnTo>
                  <a:pt x="2703210" y="240670"/>
                </a:lnTo>
                <a:lnTo>
                  <a:pt x="2716042" y="231891"/>
                </a:lnTo>
                <a:lnTo>
                  <a:pt x="2724790" y="219059"/>
                </a:lnTo>
                <a:lnTo>
                  <a:pt x="2727959" y="203210"/>
                </a:lnTo>
                <a:lnTo>
                  <a:pt x="2727959" y="40629"/>
                </a:lnTo>
                <a:lnTo>
                  <a:pt x="2724790" y="24749"/>
                </a:lnTo>
                <a:lnTo>
                  <a:pt x="2716042" y="11948"/>
                </a:lnTo>
                <a:lnTo>
                  <a:pt x="2703210" y="3169"/>
                </a:lnTo>
                <a:lnTo>
                  <a:pt x="26873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53799" y="2773680"/>
            <a:ext cx="2727960" cy="243840"/>
          </a:xfrm>
          <a:custGeom>
            <a:avLst/>
            <a:gdLst/>
            <a:ahLst/>
            <a:cxnLst/>
            <a:rect l="l" t="t" r="r" b="b"/>
            <a:pathLst>
              <a:path w="2727959" h="243839">
                <a:moveTo>
                  <a:pt x="0" y="40629"/>
                </a:moveTo>
                <a:lnTo>
                  <a:pt x="3200" y="24749"/>
                </a:lnTo>
                <a:lnTo>
                  <a:pt x="11948" y="11948"/>
                </a:lnTo>
                <a:lnTo>
                  <a:pt x="24780" y="3169"/>
                </a:lnTo>
                <a:lnTo>
                  <a:pt x="40660" y="0"/>
                </a:lnTo>
                <a:lnTo>
                  <a:pt x="2687330" y="0"/>
                </a:lnTo>
                <a:lnTo>
                  <a:pt x="2703210" y="3169"/>
                </a:lnTo>
                <a:lnTo>
                  <a:pt x="2716042" y="11948"/>
                </a:lnTo>
                <a:lnTo>
                  <a:pt x="2724790" y="24749"/>
                </a:lnTo>
                <a:lnTo>
                  <a:pt x="2727959" y="40629"/>
                </a:lnTo>
                <a:lnTo>
                  <a:pt x="2727959" y="203210"/>
                </a:lnTo>
                <a:lnTo>
                  <a:pt x="2724790" y="219059"/>
                </a:lnTo>
                <a:lnTo>
                  <a:pt x="2716042" y="231891"/>
                </a:lnTo>
                <a:lnTo>
                  <a:pt x="2703210" y="240670"/>
                </a:lnTo>
                <a:lnTo>
                  <a:pt x="2687330" y="243839"/>
                </a:lnTo>
                <a:lnTo>
                  <a:pt x="40660" y="243839"/>
                </a:lnTo>
                <a:lnTo>
                  <a:pt x="24780" y="240670"/>
                </a:lnTo>
                <a:lnTo>
                  <a:pt x="11948" y="231891"/>
                </a:lnTo>
                <a:lnTo>
                  <a:pt x="3200" y="219059"/>
                </a:lnTo>
                <a:lnTo>
                  <a:pt x="0" y="203210"/>
                </a:lnTo>
                <a:lnTo>
                  <a:pt x="0" y="4062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44411" y="2764535"/>
            <a:ext cx="2746247" cy="262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825" y="3206739"/>
            <a:ext cx="2628265" cy="321310"/>
          </a:xfrm>
          <a:custGeom>
            <a:avLst/>
            <a:gdLst/>
            <a:ahLst/>
            <a:cxnLst/>
            <a:rect l="l" t="t" r="r" b="b"/>
            <a:pathLst>
              <a:path w="2628265" h="321310">
                <a:moveTo>
                  <a:pt x="2574679" y="0"/>
                </a:moveTo>
                <a:lnTo>
                  <a:pt x="53471" y="0"/>
                </a:lnTo>
                <a:lnTo>
                  <a:pt x="32659" y="4206"/>
                </a:lnTo>
                <a:lnTo>
                  <a:pt x="15669" y="15636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69" y="305196"/>
                </a:lnTo>
                <a:lnTo>
                  <a:pt x="32659" y="316626"/>
                </a:lnTo>
                <a:lnTo>
                  <a:pt x="53471" y="320801"/>
                </a:lnTo>
                <a:lnTo>
                  <a:pt x="2574679" y="320801"/>
                </a:lnTo>
                <a:lnTo>
                  <a:pt x="2595503" y="316626"/>
                </a:lnTo>
                <a:lnTo>
                  <a:pt x="2612516" y="305196"/>
                </a:lnTo>
                <a:lnTo>
                  <a:pt x="2623946" y="288157"/>
                </a:lnTo>
                <a:lnTo>
                  <a:pt x="2628137" y="267340"/>
                </a:lnTo>
                <a:lnTo>
                  <a:pt x="2628137" y="53461"/>
                </a:lnTo>
                <a:lnTo>
                  <a:pt x="2623946" y="32644"/>
                </a:lnTo>
                <a:lnTo>
                  <a:pt x="2612516" y="15636"/>
                </a:lnTo>
                <a:lnTo>
                  <a:pt x="2595503" y="4206"/>
                </a:lnTo>
                <a:lnTo>
                  <a:pt x="257467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7825" y="3206739"/>
            <a:ext cx="2628265" cy="321310"/>
          </a:xfrm>
          <a:custGeom>
            <a:avLst/>
            <a:gdLst/>
            <a:ahLst/>
            <a:cxnLst/>
            <a:rect l="l" t="t" r="r" b="b"/>
            <a:pathLst>
              <a:path w="2628265" h="321310">
                <a:moveTo>
                  <a:pt x="0" y="53461"/>
                </a:moveTo>
                <a:lnTo>
                  <a:pt x="4203" y="32644"/>
                </a:lnTo>
                <a:lnTo>
                  <a:pt x="15669" y="15636"/>
                </a:lnTo>
                <a:lnTo>
                  <a:pt x="32659" y="4206"/>
                </a:lnTo>
                <a:lnTo>
                  <a:pt x="53471" y="0"/>
                </a:lnTo>
                <a:lnTo>
                  <a:pt x="2574679" y="0"/>
                </a:lnTo>
                <a:lnTo>
                  <a:pt x="2595503" y="4206"/>
                </a:lnTo>
                <a:lnTo>
                  <a:pt x="2612516" y="15636"/>
                </a:lnTo>
                <a:lnTo>
                  <a:pt x="2623946" y="32644"/>
                </a:lnTo>
                <a:lnTo>
                  <a:pt x="2628137" y="53461"/>
                </a:lnTo>
                <a:lnTo>
                  <a:pt x="2628137" y="267340"/>
                </a:lnTo>
                <a:lnTo>
                  <a:pt x="2623946" y="288157"/>
                </a:lnTo>
                <a:lnTo>
                  <a:pt x="2612516" y="305196"/>
                </a:lnTo>
                <a:lnTo>
                  <a:pt x="2595503" y="316626"/>
                </a:lnTo>
                <a:lnTo>
                  <a:pt x="2574679" y="320801"/>
                </a:lnTo>
                <a:lnTo>
                  <a:pt x="53471" y="320801"/>
                </a:lnTo>
                <a:lnTo>
                  <a:pt x="32659" y="316626"/>
                </a:lnTo>
                <a:lnTo>
                  <a:pt x="15669" y="305196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431" y="3197351"/>
            <a:ext cx="2647188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7825" y="3666500"/>
            <a:ext cx="2628265" cy="321310"/>
          </a:xfrm>
          <a:custGeom>
            <a:avLst/>
            <a:gdLst/>
            <a:ahLst/>
            <a:cxnLst/>
            <a:rect l="l" t="t" r="r" b="b"/>
            <a:pathLst>
              <a:path w="2628265" h="321310">
                <a:moveTo>
                  <a:pt x="2574679" y="0"/>
                </a:moveTo>
                <a:lnTo>
                  <a:pt x="53471" y="0"/>
                </a:lnTo>
                <a:lnTo>
                  <a:pt x="32659" y="4175"/>
                </a:lnTo>
                <a:lnTo>
                  <a:pt x="15669" y="15605"/>
                </a:lnTo>
                <a:lnTo>
                  <a:pt x="4203" y="32613"/>
                </a:lnTo>
                <a:lnTo>
                  <a:pt x="0" y="53461"/>
                </a:lnTo>
                <a:lnTo>
                  <a:pt x="0" y="267324"/>
                </a:lnTo>
                <a:lnTo>
                  <a:pt x="4203" y="288148"/>
                </a:lnTo>
                <a:lnTo>
                  <a:pt x="15669" y="305174"/>
                </a:lnTo>
                <a:lnTo>
                  <a:pt x="32659" y="316604"/>
                </a:lnTo>
                <a:lnTo>
                  <a:pt x="53471" y="320795"/>
                </a:lnTo>
                <a:lnTo>
                  <a:pt x="2574679" y="320795"/>
                </a:lnTo>
                <a:lnTo>
                  <a:pt x="2595503" y="316604"/>
                </a:lnTo>
                <a:lnTo>
                  <a:pt x="2612516" y="305174"/>
                </a:lnTo>
                <a:lnTo>
                  <a:pt x="2623946" y="288148"/>
                </a:lnTo>
                <a:lnTo>
                  <a:pt x="2628137" y="267324"/>
                </a:lnTo>
                <a:lnTo>
                  <a:pt x="2628137" y="53461"/>
                </a:lnTo>
                <a:lnTo>
                  <a:pt x="2623946" y="32613"/>
                </a:lnTo>
                <a:lnTo>
                  <a:pt x="2612516" y="15605"/>
                </a:lnTo>
                <a:lnTo>
                  <a:pt x="2595503" y="4175"/>
                </a:lnTo>
                <a:lnTo>
                  <a:pt x="257467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7825" y="3666500"/>
            <a:ext cx="2628265" cy="321310"/>
          </a:xfrm>
          <a:custGeom>
            <a:avLst/>
            <a:gdLst/>
            <a:ahLst/>
            <a:cxnLst/>
            <a:rect l="l" t="t" r="r" b="b"/>
            <a:pathLst>
              <a:path w="2628265" h="321310">
                <a:moveTo>
                  <a:pt x="0" y="53461"/>
                </a:moveTo>
                <a:lnTo>
                  <a:pt x="4203" y="32613"/>
                </a:lnTo>
                <a:lnTo>
                  <a:pt x="15669" y="15605"/>
                </a:lnTo>
                <a:lnTo>
                  <a:pt x="32659" y="4175"/>
                </a:lnTo>
                <a:lnTo>
                  <a:pt x="53471" y="0"/>
                </a:lnTo>
                <a:lnTo>
                  <a:pt x="2574679" y="0"/>
                </a:lnTo>
                <a:lnTo>
                  <a:pt x="2595503" y="4175"/>
                </a:lnTo>
                <a:lnTo>
                  <a:pt x="2612516" y="15605"/>
                </a:lnTo>
                <a:lnTo>
                  <a:pt x="2623946" y="32613"/>
                </a:lnTo>
                <a:lnTo>
                  <a:pt x="2628137" y="53461"/>
                </a:lnTo>
                <a:lnTo>
                  <a:pt x="2628137" y="267324"/>
                </a:lnTo>
                <a:lnTo>
                  <a:pt x="2623946" y="288148"/>
                </a:lnTo>
                <a:lnTo>
                  <a:pt x="2612516" y="305174"/>
                </a:lnTo>
                <a:lnTo>
                  <a:pt x="2595503" y="316604"/>
                </a:lnTo>
                <a:lnTo>
                  <a:pt x="2574679" y="320795"/>
                </a:lnTo>
                <a:lnTo>
                  <a:pt x="53471" y="320795"/>
                </a:lnTo>
                <a:lnTo>
                  <a:pt x="32659" y="316604"/>
                </a:lnTo>
                <a:lnTo>
                  <a:pt x="15669" y="305174"/>
                </a:lnTo>
                <a:lnTo>
                  <a:pt x="4203" y="288148"/>
                </a:lnTo>
                <a:lnTo>
                  <a:pt x="0" y="267324"/>
                </a:lnTo>
                <a:lnTo>
                  <a:pt x="0" y="5346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8431" y="3657600"/>
            <a:ext cx="2647188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32134" y="2333715"/>
            <a:ext cx="1183640" cy="160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3610"/>
              </a:lnSpc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16510" algn="ctr">
              <a:lnSpc>
                <a:spcPct val="100000"/>
              </a:lnSpc>
              <a:spcBef>
                <a:spcPts val="1305"/>
              </a:spcBef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450">
              <a:latin typeface="Times New Roman"/>
              <a:cs typeface="Times New Roman"/>
            </a:endParaRPr>
          </a:p>
          <a:p>
            <a:pPr marL="14604" algn="ctr">
              <a:lnSpc>
                <a:spcPct val="100000"/>
              </a:lnSpc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9766" y="2310855"/>
            <a:ext cx="248539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">
              <a:lnSpc>
                <a:spcPts val="3710"/>
              </a:lnSpc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8.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ew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7825" y="5319390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2574797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647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66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2574797" y="320039"/>
                </a:lnTo>
                <a:lnTo>
                  <a:pt x="2595503" y="315848"/>
                </a:lnTo>
                <a:lnTo>
                  <a:pt x="2612516" y="304418"/>
                </a:lnTo>
                <a:lnTo>
                  <a:pt x="2623946" y="287466"/>
                </a:lnTo>
                <a:lnTo>
                  <a:pt x="2628137" y="266699"/>
                </a:lnTo>
                <a:lnTo>
                  <a:pt x="2628137" y="53339"/>
                </a:lnTo>
                <a:lnTo>
                  <a:pt x="2623946" y="32647"/>
                </a:lnTo>
                <a:lnTo>
                  <a:pt x="2612516" y="15620"/>
                </a:lnTo>
                <a:lnTo>
                  <a:pt x="2595503" y="4190"/>
                </a:lnTo>
                <a:lnTo>
                  <a:pt x="25747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7825" y="5319390"/>
            <a:ext cx="2628265" cy="320040"/>
          </a:xfrm>
          <a:custGeom>
            <a:avLst/>
            <a:gdLst/>
            <a:ahLst/>
            <a:cxnLst/>
            <a:rect l="l" t="t" r="r" b="b"/>
            <a:pathLst>
              <a:path w="2628265" h="320039">
                <a:moveTo>
                  <a:pt x="0" y="53339"/>
                </a:moveTo>
                <a:lnTo>
                  <a:pt x="4190" y="32647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2574797" y="0"/>
                </a:lnTo>
                <a:lnTo>
                  <a:pt x="2595503" y="4190"/>
                </a:lnTo>
                <a:lnTo>
                  <a:pt x="2612516" y="15620"/>
                </a:lnTo>
                <a:lnTo>
                  <a:pt x="2623946" y="32647"/>
                </a:lnTo>
                <a:lnTo>
                  <a:pt x="2628137" y="53339"/>
                </a:lnTo>
                <a:lnTo>
                  <a:pt x="2628137" y="266699"/>
                </a:lnTo>
                <a:lnTo>
                  <a:pt x="2623946" y="287466"/>
                </a:lnTo>
                <a:lnTo>
                  <a:pt x="2612516" y="304418"/>
                </a:lnTo>
                <a:lnTo>
                  <a:pt x="2595503" y="315848"/>
                </a:lnTo>
                <a:lnTo>
                  <a:pt x="2574797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66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431" y="5309615"/>
            <a:ext cx="2647188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7825" y="5817239"/>
            <a:ext cx="2628265" cy="243840"/>
          </a:xfrm>
          <a:custGeom>
            <a:avLst/>
            <a:gdLst/>
            <a:ahLst/>
            <a:cxnLst/>
            <a:rect l="l" t="t" r="r" b="b"/>
            <a:pathLst>
              <a:path w="2628265" h="243839">
                <a:moveTo>
                  <a:pt x="2587502" y="0"/>
                </a:moveTo>
                <a:lnTo>
                  <a:pt x="40648" y="0"/>
                </a:lnTo>
                <a:lnTo>
                  <a:pt x="24825" y="3191"/>
                </a:lnTo>
                <a:lnTo>
                  <a:pt x="11905" y="11893"/>
                </a:lnTo>
                <a:lnTo>
                  <a:pt x="3191" y="24822"/>
                </a:lnTo>
                <a:lnTo>
                  <a:pt x="0" y="40635"/>
                </a:lnTo>
                <a:lnTo>
                  <a:pt x="0" y="203191"/>
                </a:lnTo>
                <a:lnTo>
                  <a:pt x="3191" y="219004"/>
                </a:lnTo>
                <a:lnTo>
                  <a:pt x="11905" y="231934"/>
                </a:lnTo>
                <a:lnTo>
                  <a:pt x="24825" y="240636"/>
                </a:lnTo>
                <a:lnTo>
                  <a:pt x="40648" y="243839"/>
                </a:lnTo>
                <a:lnTo>
                  <a:pt x="2587502" y="243839"/>
                </a:lnTo>
                <a:lnTo>
                  <a:pt x="2603372" y="240636"/>
                </a:lnTo>
                <a:lnTo>
                  <a:pt x="2616208" y="231934"/>
                </a:lnTo>
                <a:lnTo>
                  <a:pt x="2624971" y="219004"/>
                </a:lnTo>
                <a:lnTo>
                  <a:pt x="2628137" y="203191"/>
                </a:lnTo>
                <a:lnTo>
                  <a:pt x="2628137" y="40635"/>
                </a:lnTo>
                <a:lnTo>
                  <a:pt x="2624971" y="24822"/>
                </a:lnTo>
                <a:lnTo>
                  <a:pt x="2616208" y="11893"/>
                </a:lnTo>
                <a:lnTo>
                  <a:pt x="2603372" y="3191"/>
                </a:lnTo>
                <a:lnTo>
                  <a:pt x="258750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7825" y="5817239"/>
            <a:ext cx="2628265" cy="243840"/>
          </a:xfrm>
          <a:custGeom>
            <a:avLst/>
            <a:gdLst/>
            <a:ahLst/>
            <a:cxnLst/>
            <a:rect l="l" t="t" r="r" b="b"/>
            <a:pathLst>
              <a:path w="2628265" h="243839">
                <a:moveTo>
                  <a:pt x="0" y="40635"/>
                </a:moveTo>
                <a:lnTo>
                  <a:pt x="3191" y="24822"/>
                </a:lnTo>
                <a:lnTo>
                  <a:pt x="11905" y="11893"/>
                </a:lnTo>
                <a:lnTo>
                  <a:pt x="24825" y="3191"/>
                </a:lnTo>
                <a:lnTo>
                  <a:pt x="40648" y="0"/>
                </a:lnTo>
                <a:lnTo>
                  <a:pt x="2587502" y="0"/>
                </a:lnTo>
                <a:lnTo>
                  <a:pt x="2603372" y="3191"/>
                </a:lnTo>
                <a:lnTo>
                  <a:pt x="2616208" y="11893"/>
                </a:lnTo>
                <a:lnTo>
                  <a:pt x="2624971" y="24822"/>
                </a:lnTo>
                <a:lnTo>
                  <a:pt x="2628137" y="40635"/>
                </a:lnTo>
                <a:lnTo>
                  <a:pt x="2628137" y="203191"/>
                </a:lnTo>
                <a:lnTo>
                  <a:pt x="2624971" y="219004"/>
                </a:lnTo>
                <a:lnTo>
                  <a:pt x="2616208" y="231934"/>
                </a:lnTo>
                <a:lnTo>
                  <a:pt x="2603372" y="240636"/>
                </a:lnTo>
                <a:lnTo>
                  <a:pt x="2587502" y="243839"/>
                </a:lnTo>
                <a:lnTo>
                  <a:pt x="40648" y="243839"/>
                </a:lnTo>
                <a:lnTo>
                  <a:pt x="24825" y="240636"/>
                </a:lnTo>
                <a:lnTo>
                  <a:pt x="11905" y="231934"/>
                </a:lnTo>
                <a:lnTo>
                  <a:pt x="3191" y="219004"/>
                </a:lnTo>
                <a:lnTo>
                  <a:pt x="0" y="203191"/>
                </a:lnTo>
                <a:lnTo>
                  <a:pt x="0" y="4063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8431" y="5807964"/>
            <a:ext cx="2647188" cy="2621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4792" y="5365588"/>
            <a:ext cx="2455545" cy="688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Serv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201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6615" y="1713318"/>
            <a:ext cx="285178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5483" y="1713318"/>
            <a:ext cx="3387090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ybrid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Jo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6615" y="4679954"/>
            <a:ext cx="2851785" cy="26225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Joine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6154">
              <a:lnSpc>
                <a:spcPct val="100000"/>
              </a:lnSpc>
            </a:pPr>
            <a:r>
              <a:rPr spc="-30" dirty="0"/>
              <a:t>Devi</a:t>
            </a:r>
            <a:r>
              <a:rPr spc="-10" dirty="0"/>
              <a:t>c</a:t>
            </a:r>
            <a:r>
              <a:rPr spc="-30" dirty="0"/>
              <a:t>e</a:t>
            </a:r>
            <a:r>
              <a:rPr spc="-25" dirty="0"/>
              <a:t>s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n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50" dirty="0"/>
              <a:t>AD</a:t>
            </a:r>
          </a:p>
        </p:txBody>
      </p:sp>
      <p:sp>
        <p:nvSpPr>
          <p:cNvPr id="35" name="object 35"/>
          <p:cNvSpPr/>
          <p:nvPr/>
        </p:nvSpPr>
        <p:spPr>
          <a:xfrm>
            <a:off x="5312420" y="3279099"/>
            <a:ext cx="5701923" cy="3126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0220" y="1732766"/>
            <a:ext cx="5493653" cy="4652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225" y="3410468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4597648" y="0"/>
                </a:moveTo>
                <a:lnTo>
                  <a:pt x="140457" y="0"/>
                </a:lnTo>
                <a:lnTo>
                  <a:pt x="96060" y="7101"/>
                </a:lnTo>
                <a:lnTo>
                  <a:pt x="57506" y="27035"/>
                </a:lnTo>
                <a:lnTo>
                  <a:pt x="27099" y="57515"/>
                </a:lnTo>
                <a:lnTo>
                  <a:pt x="7168" y="96011"/>
                </a:lnTo>
                <a:lnTo>
                  <a:pt x="0" y="140451"/>
                </a:lnTo>
                <a:lnTo>
                  <a:pt x="0" y="702295"/>
                </a:lnTo>
                <a:lnTo>
                  <a:pt x="7168" y="746753"/>
                </a:lnTo>
                <a:lnTo>
                  <a:pt x="27099" y="785234"/>
                </a:lnTo>
                <a:lnTo>
                  <a:pt x="57506" y="815714"/>
                </a:lnTo>
                <a:lnTo>
                  <a:pt x="96060" y="835645"/>
                </a:lnTo>
                <a:lnTo>
                  <a:pt x="140457" y="842765"/>
                </a:lnTo>
                <a:lnTo>
                  <a:pt x="4597648" y="842765"/>
                </a:lnTo>
                <a:lnTo>
                  <a:pt x="4642119" y="835645"/>
                </a:lnTo>
                <a:lnTo>
                  <a:pt x="4680584" y="815714"/>
                </a:lnTo>
                <a:lnTo>
                  <a:pt x="4711064" y="785234"/>
                </a:lnTo>
                <a:lnTo>
                  <a:pt x="4730998" y="746753"/>
                </a:lnTo>
                <a:lnTo>
                  <a:pt x="4738131" y="702295"/>
                </a:lnTo>
                <a:lnTo>
                  <a:pt x="4738131" y="140451"/>
                </a:lnTo>
                <a:lnTo>
                  <a:pt x="4730998" y="96011"/>
                </a:lnTo>
                <a:lnTo>
                  <a:pt x="4711064" y="57515"/>
                </a:lnTo>
                <a:lnTo>
                  <a:pt x="4680584" y="27035"/>
                </a:lnTo>
                <a:lnTo>
                  <a:pt x="4642119" y="7101"/>
                </a:lnTo>
                <a:lnTo>
                  <a:pt x="459764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225" y="3410468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0" y="140451"/>
                </a:moveTo>
                <a:lnTo>
                  <a:pt x="7168" y="96011"/>
                </a:lnTo>
                <a:lnTo>
                  <a:pt x="27099" y="57515"/>
                </a:lnTo>
                <a:lnTo>
                  <a:pt x="57506" y="27035"/>
                </a:lnTo>
                <a:lnTo>
                  <a:pt x="96060" y="7101"/>
                </a:lnTo>
                <a:lnTo>
                  <a:pt x="140457" y="0"/>
                </a:lnTo>
                <a:lnTo>
                  <a:pt x="4597648" y="0"/>
                </a:lnTo>
                <a:lnTo>
                  <a:pt x="4642119" y="7101"/>
                </a:lnTo>
                <a:lnTo>
                  <a:pt x="4680584" y="27035"/>
                </a:lnTo>
                <a:lnTo>
                  <a:pt x="4711064" y="57515"/>
                </a:lnTo>
                <a:lnTo>
                  <a:pt x="4730998" y="96011"/>
                </a:lnTo>
                <a:lnTo>
                  <a:pt x="4738131" y="140451"/>
                </a:lnTo>
                <a:lnTo>
                  <a:pt x="4738131" y="702295"/>
                </a:lnTo>
                <a:lnTo>
                  <a:pt x="4730998" y="746753"/>
                </a:lnTo>
                <a:lnTo>
                  <a:pt x="4711064" y="785234"/>
                </a:lnTo>
                <a:lnTo>
                  <a:pt x="4680584" y="815714"/>
                </a:lnTo>
                <a:lnTo>
                  <a:pt x="4642119" y="835645"/>
                </a:lnTo>
                <a:lnTo>
                  <a:pt x="4597648" y="842765"/>
                </a:lnTo>
                <a:lnTo>
                  <a:pt x="140457" y="842765"/>
                </a:lnTo>
                <a:lnTo>
                  <a:pt x="96060" y="835645"/>
                </a:lnTo>
                <a:lnTo>
                  <a:pt x="57506" y="815714"/>
                </a:lnTo>
                <a:lnTo>
                  <a:pt x="27099" y="785234"/>
                </a:lnTo>
                <a:lnTo>
                  <a:pt x="7168" y="746753"/>
                </a:lnTo>
                <a:lnTo>
                  <a:pt x="0" y="702295"/>
                </a:lnTo>
                <a:lnTo>
                  <a:pt x="0" y="14045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700" y="3401567"/>
            <a:ext cx="4757928" cy="862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5247" y="3694062"/>
            <a:ext cx="18643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2030">
              <a:lnSpc>
                <a:spcPct val="100000"/>
              </a:lnSpc>
            </a:pPr>
            <a:r>
              <a:rPr spc="-30" dirty="0"/>
              <a:t>Conf</a:t>
            </a:r>
            <a:r>
              <a:rPr dirty="0"/>
              <a:t>i</a:t>
            </a:r>
            <a:r>
              <a:rPr spc="-25" dirty="0"/>
              <a:t>gure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Pu</a:t>
            </a:r>
            <a:r>
              <a:rPr spc="-40" dirty="0"/>
              <a:t>b</a:t>
            </a:r>
            <a:r>
              <a:rPr spc="-15" dirty="0"/>
              <a:t>l</a:t>
            </a:r>
            <a:r>
              <a:rPr spc="0" dirty="0"/>
              <a:t>i</a:t>
            </a:r>
            <a:r>
              <a:rPr spc="-25" dirty="0"/>
              <a:t>c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Load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Balance</a:t>
            </a:r>
            <a:r>
              <a:rPr spc="-20" dirty="0"/>
              <a:t>r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" dirty="0"/>
              <a:t>(</a:t>
            </a:r>
            <a:r>
              <a:rPr spc="-25" dirty="0"/>
              <a:t>1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0" dirty="0"/>
              <a:t>2)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700" y="3427598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4597664" y="0"/>
                </a:moveTo>
                <a:lnTo>
                  <a:pt x="140457" y="0"/>
                </a:lnTo>
                <a:lnTo>
                  <a:pt x="96060" y="7101"/>
                </a:lnTo>
                <a:lnTo>
                  <a:pt x="57506" y="27066"/>
                </a:lnTo>
                <a:lnTo>
                  <a:pt x="27099" y="57393"/>
                </a:lnTo>
                <a:lnTo>
                  <a:pt x="7168" y="96011"/>
                </a:lnTo>
                <a:lnTo>
                  <a:pt x="0" y="140451"/>
                </a:lnTo>
                <a:lnTo>
                  <a:pt x="0" y="702311"/>
                </a:lnTo>
                <a:lnTo>
                  <a:pt x="7168" y="746638"/>
                </a:lnTo>
                <a:lnTo>
                  <a:pt x="27099" y="785250"/>
                </a:lnTo>
                <a:lnTo>
                  <a:pt x="57506" y="815599"/>
                </a:lnTo>
                <a:lnTo>
                  <a:pt x="96060" y="835542"/>
                </a:lnTo>
                <a:lnTo>
                  <a:pt x="140457" y="842781"/>
                </a:lnTo>
                <a:lnTo>
                  <a:pt x="4597664" y="842781"/>
                </a:lnTo>
                <a:lnTo>
                  <a:pt x="4642103" y="835542"/>
                </a:lnTo>
                <a:lnTo>
                  <a:pt x="4680600" y="815599"/>
                </a:lnTo>
                <a:lnTo>
                  <a:pt x="4711080" y="785250"/>
                </a:lnTo>
                <a:lnTo>
                  <a:pt x="4731014" y="746638"/>
                </a:lnTo>
                <a:lnTo>
                  <a:pt x="4738115" y="702311"/>
                </a:lnTo>
                <a:lnTo>
                  <a:pt x="4738115" y="140451"/>
                </a:lnTo>
                <a:lnTo>
                  <a:pt x="4731014" y="96011"/>
                </a:lnTo>
                <a:lnTo>
                  <a:pt x="4711080" y="57393"/>
                </a:lnTo>
                <a:lnTo>
                  <a:pt x="4680600" y="27066"/>
                </a:lnTo>
                <a:lnTo>
                  <a:pt x="4642103" y="7101"/>
                </a:lnTo>
                <a:lnTo>
                  <a:pt x="459766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700" y="3427598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0" y="140451"/>
                </a:moveTo>
                <a:lnTo>
                  <a:pt x="7168" y="96011"/>
                </a:lnTo>
                <a:lnTo>
                  <a:pt x="27099" y="57393"/>
                </a:lnTo>
                <a:lnTo>
                  <a:pt x="57506" y="27066"/>
                </a:lnTo>
                <a:lnTo>
                  <a:pt x="96060" y="7101"/>
                </a:lnTo>
                <a:lnTo>
                  <a:pt x="140457" y="0"/>
                </a:lnTo>
                <a:lnTo>
                  <a:pt x="4597664" y="0"/>
                </a:lnTo>
                <a:lnTo>
                  <a:pt x="4642103" y="7101"/>
                </a:lnTo>
                <a:lnTo>
                  <a:pt x="4680600" y="27066"/>
                </a:lnTo>
                <a:lnTo>
                  <a:pt x="4711080" y="57393"/>
                </a:lnTo>
                <a:lnTo>
                  <a:pt x="4731014" y="96011"/>
                </a:lnTo>
                <a:lnTo>
                  <a:pt x="4738115" y="140451"/>
                </a:lnTo>
                <a:lnTo>
                  <a:pt x="4738115" y="702311"/>
                </a:lnTo>
                <a:lnTo>
                  <a:pt x="4731014" y="746638"/>
                </a:lnTo>
                <a:lnTo>
                  <a:pt x="4711080" y="785250"/>
                </a:lnTo>
                <a:lnTo>
                  <a:pt x="4680600" y="815599"/>
                </a:lnTo>
                <a:lnTo>
                  <a:pt x="4642103" y="835542"/>
                </a:lnTo>
                <a:lnTo>
                  <a:pt x="4597664" y="842781"/>
                </a:lnTo>
                <a:lnTo>
                  <a:pt x="140457" y="842781"/>
                </a:lnTo>
                <a:lnTo>
                  <a:pt x="96060" y="835542"/>
                </a:lnTo>
                <a:lnTo>
                  <a:pt x="57506" y="815599"/>
                </a:lnTo>
                <a:lnTo>
                  <a:pt x="27099" y="785250"/>
                </a:lnTo>
                <a:lnTo>
                  <a:pt x="7168" y="746638"/>
                </a:lnTo>
                <a:lnTo>
                  <a:pt x="0" y="702311"/>
                </a:lnTo>
                <a:lnTo>
                  <a:pt x="0" y="14045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6598" y="1615135"/>
            <a:ext cx="5461253" cy="4625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8755" y="3709303"/>
            <a:ext cx="20720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2030">
              <a:lnSpc>
                <a:spcPct val="100000"/>
              </a:lnSpc>
            </a:pPr>
            <a:r>
              <a:rPr spc="-30" dirty="0"/>
              <a:t>Conf</a:t>
            </a:r>
            <a:r>
              <a:rPr dirty="0"/>
              <a:t>i</a:t>
            </a:r>
            <a:r>
              <a:rPr spc="-25" dirty="0"/>
              <a:t>gure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Pu</a:t>
            </a:r>
            <a:r>
              <a:rPr spc="-40" dirty="0"/>
              <a:t>b</a:t>
            </a:r>
            <a:r>
              <a:rPr spc="-15" dirty="0"/>
              <a:t>l</a:t>
            </a:r>
            <a:r>
              <a:rPr spc="0" dirty="0"/>
              <a:t>i</a:t>
            </a:r>
            <a:r>
              <a:rPr spc="-25" dirty="0"/>
              <a:t>c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Load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Balance</a:t>
            </a:r>
            <a:r>
              <a:rPr spc="-20" dirty="0"/>
              <a:t>r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" dirty="0"/>
              <a:t>(</a:t>
            </a:r>
            <a:r>
              <a:rPr spc="-25" dirty="0"/>
              <a:t>2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0" dirty="0"/>
              <a:t>2)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0600" y="1723644"/>
            <a:ext cx="4241657" cy="4370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075" y="2778633"/>
            <a:ext cx="6377305" cy="253492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Choos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distributi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663575" indent="-343535">
              <a:lnSpc>
                <a:spcPct val="100000"/>
              </a:lnSpc>
              <a:spcBef>
                <a:spcPts val="1215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353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(use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emot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skto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eway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353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oco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9530">
              <a:lnSpc>
                <a:spcPct val="100000"/>
              </a:lnSpc>
            </a:pPr>
            <a:r>
              <a:rPr spc="-35" dirty="0"/>
              <a:t>Cho</a:t>
            </a:r>
            <a:r>
              <a:rPr spc="-10" dirty="0"/>
              <a:t>o</a:t>
            </a:r>
            <a:r>
              <a:rPr spc="-30" dirty="0"/>
              <a:t>s</a:t>
            </a:r>
            <a:r>
              <a:rPr spc="-25" dirty="0"/>
              <a:t>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D</a:t>
            </a:r>
            <a:r>
              <a:rPr spc="-10" dirty="0"/>
              <a:t>i</a:t>
            </a:r>
            <a:r>
              <a:rPr spc="-25" dirty="0"/>
              <a:t>stribu</a:t>
            </a:r>
            <a:r>
              <a:rPr spc="-5" dirty="0"/>
              <a:t>t</a:t>
            </a:r>
            <a:r>
              <a:rPr spc="-20" dirty="0"/>
              <a:t>ion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45" dirty="0"/>
              <a:t>od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2464" y="3648455"/>
            <a:ext cx="3781043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0402" y="3003585"/>
            <a:ext cx="378587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ppl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ica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033" y="2492374"/>
            <a:ext cx="8604500" cy="3425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9827" y="1673595"/>
            <a:ext cx="5946140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reques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5354">
              <a:lnSpc>
                <a:spcPct val="100000"/>
              </a:lnSpc>
            </a:pPr>
            <a:r>
              <a:rPr spc="-25" dirty="0"/>
              <a:t>Appli</a:t>
            </a:r>
            <a:r>
              <a:rPr spc="-10" dirty="0"/>
              <a:t>c</a:t>
            </a:r>
            <a:r>
              <a:rPr spc="-25" dirty="0"/>
              <a:t>ation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Ga</a:t>
            </a:r>
            <a:r>
              <a:rPr spc="-15" dirty="0"/>
              <a:t>t</a:t>
            </a:r>
            <a:r>
              <a:rPr spc="-40" dirty="0"/>
              <a:t>e</a:t>
            </a:r>
            <a:r>
              <a:rPr spc="-35" dirty="0"/>
              <a:t>w</a:t>
            </a:r>
            <a:r>
              <a:rPr spc="-45" dirty="0"/>
              <a:t>a</a:t>
            </a:r>
            <a:r>
              <a:rPr spc="-25" dirty="0"/>
              <a:t>y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7300" y="4787265"/>
            <a:ext cx="4662170" cy="577850"/>
          </a:xfrm>
          <a:custGeom>
            <a:avLst/>
            <a:gdLst/>
            <a:ahLst/>
            <a:cxnLst/>
            <a:rect l="l" t="t" r="r" b="b"/>
            <a:pathLst>
              <a:path w="4662170" h="577850">
                <a:moveTo>
                  <a:pt x="4565660" y="0"/>
                </a:moveTo>
                <a:lnTo>
                  <a:pt x="96261" y="0"/>
                </a:lnTo>
                <a:lnTo>
                  <a:pt x="58805" y="7619"/>
                </a:lnTo>
                <a:lnTo>
                  <a:pt x="28193" y="28193"/>
                </a:lnTo>
                <a:lnTo>
                  <a:pt x="7559" y="58805"/>
                </a:lnTo>
                <a:lnTo>
                  <a:pt x="0" y="96261"/>
                </a:lnTo>
                <a:lnTo>
                  <a:pt x="0" y="481334"/>
                </a:lnTo>
                <a:lnTo>
                  <a:pt x="7559" y="518790"/>
                </a:lnTo>
                <a:lnTo>
                  <a:pt x="28193" y="549401"/>
                </a:lnTo>
                <a:lnTo>
                  <a:pt x="58805" y="569975"/>
                </a:lnTo>
                <a:lnTo>
                  <a:pt x="96261" y="577595"/>
                </a:lnTo>
                <a:lnTo>
                  <a:pt x="4565660" y="577595"/>
                </a:lnTo>
                <a:lnTo>
                  <a:pt x="4603119" y="569975"/>
                </a:lnTo>
                <a:lnTo>
                  <a:pt x="4633721" y="549401"/>
                </a:lnTo>
                <a:lnTo>
                  <a:pt x="4654295" y="518790"/>
                </a:lnTo>
                <a:lnTo>
                  <a:pt x="4661915" y="481334"/>
                </a:lnTo>
                <a:lnTo>
                  <a:pt x="4661915" y="96261"/>
                </a:lnTo>
                <a:lnTo>
                  <a:pt x="4654295" y="58805"/>
                </a:lnTo>
                <a:lnTo>
                  <a:pt x="4633721" y="28193"/>
                </a:lnTo>
                <a:lnTo>
                  <a:pt x="4603119" y="7619"/>
                </a:lnTo>
                <a:lnTo>
                  <a:pt x="456566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4787265"/>
            <a:ext cx="4662170" cy="577850"/>
          </a:xfrm>
          <a:custGeom>
            <a:avLst/>
            <a:gdLst/>
            <a:ahLst/>
            <a:cxnLst/>
            <a:rect l="l" t="t" r="r" b="b"/>
            <a:pathLst>
              <a:path w="4662170" h="577850">
                <a:moveTo>
                  <a:pt x="0" y="96261"/>
                </a:moveTo>
                <a:lnTo>
                  <a:pt x="7559" y="58805"/>
                </a:lnTo>
                <a:lnTo>
                  <a:pt x="28193" y="28193"/>
                </a:lnTo>
                <a:lnTo>
                  <a:pt x="58805" y="7619"/>
                </a:lnTo>
                <a:lnTo>
                  <a:pt x="96261" y="0"/>
                </a:lnTo>
                <a:lnTo>
                  <a:pt x="4565660" y="0"/>
                </a:lnTo>
                <a:lnTo>
                  <a:pt x="4603119" y="7619"/>
                </a:lnTo>
                <a:lnTo>
                  <a:pt x="4633721" y="28193"/>
                </a:lnTo>
                <a:lnTo>
                  <a:pt x="4654295" y="58805"/>
                </a:lnTo>
                <a:lnTo>
                  <a:pt x="4661915" y="96261"/>
                </a:lnTo>
                <a:lnTo>
                  <a:pt x="4661915" y="481334"/>
                </a:lnTo>
                <a:lnTo>
                  <a:pt x="4654295" y="518790"/>
                </a:lnTo>
                <a:lnTo>
                  <a:pt x="4633721" y="549401"/>
                </a:lnTo>
                <a:lnTo>
                  <a:pt x="4603119" y="569975"/>
                </a:lnTo>
                <a:lnTo>
                  <a:pt x="4565660" y="577595"/>
                </a:lnTo>
                <a:lnTo>
                  <a:pt x="96261" y="577595"/>
                </a:lnTo>
                <a:lnTo>
                  <a:pt x="58805" y="569975"/>
                </a:lnTo>
                <a:lnTo>
                  <a:pt x="28193" y="549401"/>
                </a:lnTo>
                <a:lnTo>
                  <a:pt x="7559" y="518790"/>
                </a:lnTo>
                <a:lnTo>
                  <a:pt x="0" y="481334"/>
                </a:lnTo>
                <a:lnTo>
                  <a:pt x="0" y="962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8155" y="4777740"/>
            <a:ext cx="4680204" cy="597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9903" y="4938028"/>
            <a:ext cx="315785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Front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ene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3180" y="4768215"/>
            <a:ext cx="4662170" cy="577850"/>
          </a:xfrm>
          <a:custGeom>
            <a:avLst/>
            <a:gdLst/>
            <a:ahLst/>
            <a:cxnLst/>
            <a:rect l="l" t="t" r="r" b="b"/>
            <a:pathLst>
              <a:path w="4662170" h="577850">
                <a:moveTo>
                  <a:pt x="4565629" y="0"/>
                </a:moveTo>
                <a:lnTo>
                  <a:pt x="96255" y="0"/>
                </a:lnTo>
                <a:lnTo>
                  <a:pt x="58795" y="7619"/>
                </a:lnTo>
                <a:lnTo>
                  <a:pt x="28193" y="28193"/>
                </a:lnTo>
                <a:lnTo>
                  <a:pt x="7619" y="58805"/>
                </a:lnTo>
                <a:lnTo>
                  <a:pt x="0" y="96261"/>
                </a:lnTo>
                <a:lnTo>
                  <a:pt x="0" y="481334"/>
                </a:lnTo>
                <a:lnTo>
                  <a:pt x="7619" y="518790"/>
                </a:lnTo>
                <a:lnTo>
                  <a:pt x="28193" y="549401"/>
                </a:lnTo>
                <a:lnTo>
                  <a:pt x="58795" y="569975"/>
                </a:lnTo>
                <a:lnTo>
                  <a:pt x="96255" y="577595"/>
                </a:lnTo>
                <a:lnTo>
                  <a:pt x="4565629" y="577595"/>
                </a:lnTo>
                <a:lnTo>
                  <a:pt x="4603089" y="569975"/>
                </a:lnTo>
                <a:lnTo>
                  <a:pt x="4633721" y="549401"/>
                </a:lnTo>
                <a:lnTo>
                  <a:pt x="4654295" y="518790"/>
                </a:lnTo>
                <a:lnTo>
                  <a:pt x="4661915" y="481334"/>
                </a:lnTo>
                <a:lnTo>
                  <a:pt x="4661915" y="96261"/>
                </a:lnTo>
                <a:lnTo>
                  <a:pt x="4654295" y="58805"/>
                </a:lnTo>
                <a:lnTo>
                  <a:pt x="4633721" y="28193"/>
                </a:lnTo>
                <a:lnTo>
                  <a:pt x="4603089" y="7619"/>
                </a:lnTo>
                <a:lnTo>
                  <a:pt x="45656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3180" y="4768215"/>
            <a:ext cx="4662170" cy="577850"/>
          </a:xfrm>
          <a:custGeom>
            <a:avLst/>
            <a:gdLst/>
            <a:ahLst/>
            <a:cxnLst/>
            <a:rect l="l" t="t" r="r" b="b"/>
            <a:pathLst>
              <a:path w="4662170" h="577850">
                <a:moveTo>
                  <a:pt x="0" y="96261"/>
                </a:moveTo>
                <a:lnTo>
                  <a:pt x="7619" y="58805"/>
                </a:lnTo>
                <a:lnTo>
                  <a:pt x="28193" y="28193"/>
                </a:lnTo>
                <a:lnTo>
                  <a:pt x="58795" y="7619"/>
                </a:lnTo>
                <a:lnTo>
                  <a:pt x="96255" y="0"/>
                </a:lnTo>
                <a:lnTo>
                  <a:pt x="4565629" y="0"/>
                </a:lnTo>
                <a:lnTo>
                  <a:pt x="4603089" y="7619"/>
                </a:lnTo>
                <a:lnTo>
                  <a:pt x="4633721" y="28193"/>
                </a:lnTo>
                <a:lnTo>
                  <a:pt x="4654295" y="58805"/>
                </a:lnTo>
                <a:lnTo>
                  <a:pt x="4661915" y="96261"/>
                </a:lnTo>
                <a:lnTo>
                  <a:pt x="4661915" y="481334"/>
                </a:lnTo>
                <a:lnTo>
                  <a:pt x="4654295" y="518790"/>
                </a:lnTo>
                <a:lnTo>
                  <a:pt x="4633721" y="549401"/>
                </a:lnTo>
                <a:lnTo>
                  <a:pt x="4603089" y="569975"/>
                </a:lnTo>
                <a:lnTo>
                  <a:pt x="4565629" y="577595"/>
                </a:lnTo>
                <a:lnTo>
                  <a:pt x="96255" y="577595"/>
                </a:lnTo>
                <a:lnTo>
                  <a:pt x="58795" y="569975"/>
                </a:lnTo>
                <a:lnTo>
                  <a:pt x="28193" y="549401"/>
                </a:lnTo>
                <a:lnTo>
                  <a:pt x="7619" y="518790"/>
                </a:lnTo>
                <a:lnTo>
                  <a:pt x="0" y="481334"/>
                </a:lnTo>
                <a:lnTo>
                  <a:pt x="0" y="962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63640" y="4759452"/>
            <a:ext cx="4681727" cy="5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69738" y="4918216"/>
            <a:ext cx="167132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acke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1474" y="1648968"/>
            <a:ext cx="8947129" cy="2604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8010">
              <a:lnSpc>
                <a:spcPct val="100000"/>
              </a:lnSpc>
            </a:pPr>
            <a:r>
              <a:rPr spc="-25" dirty="0"/>
              <a:t>Appli</a:t>
            </a:r>
            <a:r>
              <a:rPr spc="-10" dirty="0"/>
              <a:t>c</a:t>
            </a:r>
            <a:r>
              <a:rPr spc="-25" dirty="0"/>
              <a:t>ation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Gateway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Co</a:t>
            </a:r>
            <a:r>
              <a:rPr spc="-65" dirty="0"/>
              <a:t>m</a:t>
            </a:r>
            <a:r>
              <a:rPr spc="-25" dirty="0"/>
              <a:t>po</a:t>
            </a:r>
            <a:r>
              <a:rPr spc="-45" dirty="0"/>
              <a:t>n</a:t>
            </a:r>
            <a:r>
              <a:rPr spc="-40" dirty="0"/>
              <a:t>e</a:t>
            </a:r>
            <a:r>
              <a:rPr spc="-25" dirty="0"/>
              <a:t>n</a:t>
            </a:r>
            <a:r>
              <a:rPr spc="-35" dirty="0"/>
              <a:t>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2902" y="1835468"/>
            <a:ext cx="6507479" cy="4313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5935" y="3606667"/>
            <a:ext cx="3847465" cy="918210"/>
          </a:xfrm>
          <a:custGeom>
            <a:avLst/>
            <a:gdLst/>
            <a:ahLst/>
            <a:cxnLst/>
            <a:rect l="l" t="t" r="r" b="b"/>
            <a:pathLst>
              <a:path w="3847465" h="918210">
                <a:moveTo>
                  <a:pt x="3694322" y="0"/>
                </a:moveTo>
                <a:lnTo>
                  <a:pt x="153043" y="0"/>
                </a:lnTo>
                <a:lnTo>
                  <a:pt x="104668" y="7863"/>
                </a:lnTo>
                <a:lnTo>
                  <a:pt x="62651" y="29596"/>
                </a:lnTo>
                <a:lnTo>
                  <a:pt x="29529" y="62727"/>
                </a:lnTo>
                <a:lnTo>
                  <a:pt x="7799" y="104790"/>
                </a:lnTo>
                <a:lnTo>
                  <a:pt x="0" y="153040"/>
                </a:lnTo>
                <a:lnTo>
                  <a:pt x="0" y="765175"/>
                </a:lnTo>
                <a:lnTo>
                  <a:pt x="7799" y="813562"/>
                </a:lnTo>
                <a:lnTo>
                  <a:pt x="29529" y="855604"/>
                </a:lnTo>
                <a:lnTo>
                  <a:pt x="62651" y="888751"/>
                </a:lnTo>
                <a:lnTo>
                  <a:pt x="104668" y="910468"/>
                </a:lnTo>
                <a:lnTo>
                  <a:pt x="153043" y="918219"/>
                </a:lnTo>
                <a:lnTo>
                  <a:pt x="3694322" y="918219"/>
                </a:lnTo>
                <a:lnTo>
                  <a:pt x="3742693" y="910468"/>
                </a:lnTo>
                <a:lnTo>
                  <a:pt x="3784603" y="888751"/>
                </a:lnTo>
                <a:lnTo>
                  <a:pt x="3817766" y="855604"/>
                </a:lnTo>
                <a:lnTo>
                  <a:pt x="3839589" y="813562"/>
                </a:lnTo>
                <a:lnTo>
                  <a:pt x="3847331" y="765175"/>
                </a:lnTo>
                <a:lnTo>
                  <a:pt x="3847331" y="153040"/>
                </a:lnTo>
                <a:lnTo>
                  <a:pt x="3839589" y="104790"/>
                </a:lnTo>
                <a:lnTo>
                  <a:pt x="3817766" y="62727"/>
                </a:lnTo>
                <a:lnTo>
                  <a:pt x="3784603" y="29596"/>
                </a:lnTo>
                <a:lnTo>
                  <a:pt x="3742693" y="7863"/>
                </a:lnTo>
                <a:lnTo>
                  <a:pt x="369432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935" y="3606667"/>
            <a:ext cx="3847465" cy="918210"/>
          </a:xfrm>
          <a:custGeom>
            <a:avLst/>
            <a:gdLst/>
            <a:ahLst/>
            <a:cxnLst/>
            <a:rect l="l" t="t" r="r" b="b"/>
            <a:pathLst>
              <a:path w="3847465" h="918210">
                <a:moveTo>
                  <a:pt x="0" y="153040"/>
                </a:moveTo>
                <a:lnTo>
                  <a:pt x="7799" y="104790"/>
                </a:lnTo>
                <a:lnTo>
                  <a:pt x="29529" y="62727"/>
                </a:lnTo>
                <a:lnTo>
                  <a:pt x="62651" y="29596"/>
                </a:lnTo>
                <a:lnTo>
                  <a:pt x="104668" y="7863"/>
                </a:lnTo>
                <a:lnTo>
                  <a:pt x="153043" y="0"/>
                </a:lnTo>
                <a:lnTo>
                  <a:pt x="3694322" y="0"/>
                </a:lnTo>
                <a:lnTo>
                  <a:pt x="3742693" y="7863"/>
                </a:lnTo>
                <a:lnTo>
                  <a:pt x="3784603" y="29596"/>
                </a:lnTo>
                <a:lnTo>
                  <a:pt x="3817766" y="62727"/>
                </a:lnTo>
                <a:lnTo>
                  <a:pt x="3839589" y="104790"/>
                </a:lnTo>
                <a:lnTo>
                  <a:pt x="3847331" y="153040"/>
                </a:lnTo>
                <a:lnTo>
                  <a:pt x="3847331" y="765175"/>
                </a:lnTo>
                <a:lnTo>
                  <a:pt x="3839589" y="813562"/>
                </a:lnTo>
                <a:lnTo>
                  <a:pt x="3817766" y="855604"/>
                </a:lnTo>
                <a:lnTo>
                  <a:pt x="3784603" y="888751"/>
                </a:lnTo>
                <a:lnTo>
                  <a:pt x="3742693" y="910468"/>
                </a:lnTo>
                <a:lnTo>
                  <a:pt x="3694322" y="918219"/>
                </a:lnTo>
                <a:lnTo>
                  <a:pt x="153043" y="918219"/>
                </a:lnTo>
                <a:lnTo>
                  <a:pt x="104668" y="910468"/>
                </a:lnTo>
                <a:lnTo>
                  <a:pt x="62651" y="888751"/>
                </a:lnTo>
                <a:lnTo>
                  <a:pt x="29529" y="855604"/>
                </a:lnTo>
                <a:lnTo>
                  <a:pt x="7799" y="813562"/>
                </a:lnTo>
                <a:lnTo>
                  <a:pt x="0" y="765175"/>
                </a:lnTo>
                <a:lnTo>
                  <a:pt x="0" y="153040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0575" y="3925711"/>
            <a:ext cx="231902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Path-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7495">
              <a:lnSpc>
                <a:spcPct val="100000"/>
              </a:lnSpc>
            </a:pPr>
            <a:r>
              <a:rPr spc="-25" dirty="0"/>
              <a:t>Appli</a:t>
            </a:r>
            <a:r>
              <a:rPr spc="-10" dirty="0"/>
              <a:t>c</a:t>
            </a:r>
            <a:r>
              <a:rPr spc="-25" dirty="0"/>
              <a:t>ation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Gateway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20" dirty="0"/>
              <a:t>outing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0" dirty="0"/>
              <a:t>(1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45" dirty="0"/>
              <a:t>2)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460" y="3605905"/>
            <a:ext cx="3847465" cy="918210"/>
          </a:xfrm>
          <a:custGeom>
            <a:avLst/>
            <a:gdLst/>
            <a:ahLst/>
            <a:cxnLst/>
            <a:rect l="l" t="t" r="r" b="b"/>
            <a:pathLst>
              <a:path w="3847465" h="918210">
                <a:moveTo>
                  <a:pt x="3694306" y="0"/>
                </a:moveTo>
                <a:lnTo>
                  <a:pt x="153043" y="0"/>
                </a:lnTo>
                <a:lnTo>
                  <a:pt x="104668" y="7741"/>
                </a:lnTo>
                <a:lnTo>
                  <a:pt x="62651" y="29474"/>
                </a:lnTo>
                <a:lnTo>
                  <a:pt x="29529" y="62605"/>
                </a:lnTo>
                <a:lnTo>
                  <a:pt x="7799" y="104637"/>
                </a:lnTo>
                <a:lnTo>
                  <a:pt x="0" y="153040"/>
                </a:lnTo>
                <a:lnTo>
                  <a:pt x="0" y="765175"/>
                </a:lnTo>
                <a:lnTo>
                  <a:pt x="7799" y="813444"/>
                </a:lnTo>
                <a:lnTo>
                  <a:pt x="29529" y="855472"/>
                </a:lnTo>
                <a:lnTo>
                  <a:pt x="62651" y="888619"/>
                </a:lnTo>
                <a:lnTo>
                  <a:pt x="104668" y="910336"/>
                </a:lnTo>
                <a:lnTo>
                  <a:pt x="153043" y="918219"/>
                </a:lnTo>
                <a:lnTo>
                  <a:pt x="3694306" y="918219"/>
                </a:lnTo>
                <a:lnTo>
                  <a:pt x="3742709" y="910336"/>
                </a:lnTo>
                <a:lnTo>
                  <a:pt x="3784619" y="888619"/>
                </a:lnTo>
                <a:lnTo>
                  <a:pt x="3817750" y="855472"/>
                </a:lnTo>
                <a:lnTo>
                  <a:pt x="3839605" y="813444"/>
                </a:lnTo>
                <a:lnTo>
                  <a:pt x="3847347" y="765175"/>
                </a:lnTo>
                <a:lnTo>
                  <a:pt x="3847347" y="153040"/>
                </a:lnTo>
                <a:lnTo>
                  <a:pt x="3839605" y="104637"/>
                </a:lnTo>
                <a:lnTo>
                  <a:pt x="3817750" y="62605"/>
                </a:lnTo>
                <a:lnTo>
                  <a:pt x="3784619" y="29474"/>
                </a:lnTo>
                <a:lnTo>
                  <a:pt x="3742709" y="7741"/>
                </a:lnTo>
                <a:lnTo>
                  <a:pt x="369430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5460" y="3605905"/>
            <a:ext cx="3847465" cy="918210"/>
          </a:xfrm>
          <a:custGeom>
            <a:avLst/>
            <a:gdLst/>
            <a:ahLst/>
            <a:cxnLst/>
            <a:rect l="l" t="t" r="r" b="b"/>
            <a:pathLst>
              <a:path w="3847465" h="918210">
                <a:moveTo>
                  <a:pt x="0" y="153040"/>
                </a:moveTo>
                <a:lnTo>
                  <a:pt x="7799" y="104637"/>
                </a:lnTo>
                <a:lnTo>
                  <a:pt x="29529" y="62605"/>
                </a:lnTo>
                <a:lnTo>
                  <a:pt x="62651" y="29474"/>
                </a:lnTo>
                <a:lnTo>
                  <a:pt x="104668" y="7741"/>
                </a:lnTo>
                <a:lnTo>
                  <a:pt x="153043" y="0"/>
                </a:lnTo>
                <a:lnTo>
                  <a:pt x="3694306" y="0"/>
                </a:lnTo>
                <a:lnTo>
                  <a:pt x="3742709" y="7741"/>
                </a:lnTo>
                <a:lnTo>
                  <a:pt x="3784619" y="29474"/>
                </a:lnTo>
                <a:lnTo>
                  <a:pt x="3817750" y="62605"/>
                </a:lnTo>
                <a:lnTo>
                  <a:pt x="3839605" y="104637"/>
                </a:lnTo>
                <a:lnTo>
                  <a:pt x="3847347" y="153040"/>
                </a:lnTo>
                <a:lnTo>
                  <a:pt x="3847347" y="765175"/>
                </a:lnTo>
                <a:lnTo>
                  <a:pt x="3839605" y="813444"/>
                </a:lnTo>
                <a:lnTo>
                  <a:pt x="3817750" y="855472"/>
                </a:lnTo>
                <a:lnTo>
                  <a:pt x="3784619" y="888619"/>
                </a:lnTo>
                <a:lnTo>
                  <a:pt x="3742709" y="910336"/>
                </a:lnTo>
                <a:lnTo>
                  <a:pt x="3694306" y="918219"/>
                </a:lnTo>
                <a:lnTo>
                  <a:pt x="153043" y="918219"/>
                </a:lnTo>
                <a:lnTo>
                  <a:pt x="104668" y="910336"/>
                </a:lnTo>
                <a:lnTo>
                  <a:pt x="62651" y="888619"/>
                </a:lnTo>
                <a:lnTo>
                  <a:pt x="29529" y="855472"/>
                </a:lnTo>
                <a:lnTo>
                  <a:pt x="7799" y="813444"/>
                </a:lnTo>
                <a:lnTo>
                  <a:pt x="0" y="765175"/>
                </a:lnTo>
                <a:lnTo>
                  <a:pt x="0" y="153040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25939" y="2316925"/>
            <a:ext cx="5875781" cy="390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4919" y="3913632"/>
            <a:ext cx="2420111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2530" y="3922663"/>
            <a:ext cx="24060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tiple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rou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7495">
              <a:lnSpc>
                <a:spcPct val="100000"/>
              </a:lnSpc>
            </a:pPr>
            <a:r>
              <a:rPr spc="-25" dirty="0"/>
              <a:t>Appli</a:t>
            </a:r>
            <a:r>
              <a:rPr spc="-10" dirty="0"/>
              <a:t>c</a:t>
            </a:r>
            <a:r>
              <a:rPr spc="-25" dirty="0"/>
              <a:t>ation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Gateway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20" dirty="0"/>
              <a:t>outing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0" dirty="0"/>
              <a:t>(2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45" dirty="0"/>
              <a:t>2)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950" y="3261360"/>
            <a:ext cx="3848100" cy="919480"/>
          </a:xfrm>
          <a:custGeom>
            <a:avLst/>
            <a:gdLst/>
            <a:ahLst/>
            <a:cxnLst/>
            <a:rect l="l" t="t" r="r" b="b"/>
            <a:pathLst>
              <a:path w="3848100" h="919479">
                <a:moveTo>
                  <a:pt x="3694937" y="0"/>
                </a:moveTo>
                <a:lnTo>
                  <a:pt x="153161" y="0"/>
                </a:lnTo>
                <a:lnTo>
                  <a:pt x="104790" y="7741"/>
                </a:lnTo>
                <a:lnTo>
                  <a:pt x="62727" y="29596"/>
                </a:lnTo>
                <a:lnTo>
                  <a:pt x="29596" y="62727"/>
                </a:lnTo>
                <a:lnTo>
                  <a:pt x="7741" y="104759"/>
                </a:lnTo>
                <a:lnTo>
                  <a:pt x="0" y="153161"/>
                </a:lnTo>
                <a:lnTo>
                  <a:pt x="0" y="765809"/>
                </a:lnTo>
                <a:lnTo>
                  <a:pt x="7741" y="814196"/>
                </a:lnTo>
                <a:lnTo>
                  <a:pt x="29596" y="856238"/>
                </a:lnTo>
                <a:lnTo>
                  <a:pt x="62727" y="889385"/>
                </a:lnTo>
                <a:lnTo>
                  <a:pt x="104790" y="911220"/>
                </a:lnTo>
                <a:lnTo>
                  <a:pt x="153161" y="918971"/>
                </a:lnTo>
                <a:lnTo>
                  <a:pt x="3694937" y="918971"/>
                </a:lnTo>
                <a:lnTo>
                  <a:pt x="3743340" y="911220"/>
                </a:lnTo>
                <a:lnTo>
                  <a:pt x="3785372" y="889385"/>
                </a:lnTo>
                <a:lnTo>
                  <a:pt x="3818503" y="856238"/>
                </a:lnTo>
                <a:lnTo>
                  <a:pt x="3840357" y="814196"/>
                </a:lnTo>
                <a:lnTo>
                  <a:pt x="3848099" y="765809"/>
                </a:lnTo>
                <a:lnTo>
                  <a:pt x="3848099" y="153161"/>
                </a:lnTo>
                <a:lnTo>
                  <a:pt x="3840357" y="104759"/>
                </a:lnTo>
                <a:lnTo>
                  <a:pt x="3818503" y="62727"/>
                </a:lnTo>
                <a:lnTo>
                  <a:pt x="3785372" y="29596"/>
                </a:lnTo>
                <a:lnTo>
                  <a:pt x="3743340" y="7741"/>
                </a:lnTo>
                <a:lnTo>
                  <a:pt x="36949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1950" y="3261360"/>
            <a:ext cx="3848100" cy="919480"/>
          </a:xfrm>
          <a:custGeom>
            <a:avLst/>
            <a:gdLst/>
            <a:ahLst/>
            <a:cxnLst/>
            <a:rect l="l" t="t" r="r" b="b"/>
            <a:pathLst>
              <a:path w="3848100" h="919479">
                <a:moveTo>
                  <a:pt x="0" y="153161"/>
                </a:moveTo>
                <a:lnTo>
                  <a:pt x="7741" y="104759"/>
                </a:lnTo>
                <a:lnTo>
                  <a:pt x="29596" y="62727"/>
                </a:lnTo>
                <a:lnTo>
                  <a:pt x="62727" y="29596"/>
                </a:lnTo>
                <a:lnTo>
                  <a:pt x="104790" y="7741"/>
                </a:lnTo>
                <a:lnTo>
                  <a:pt x="153161" y="0"/>
                </a:lnTo>
                <a:lnTo>
                  <a:pt x="3694937" y="0"/>
                </a:lnTo>
                <a:lnTo>
                  <a:pt x="3743340" y="7741"/>
                </a:lnTo>
                <a:lnTo>
                  <a:pt x="3785372" y="29596"/>
                </a:lnTo>
                <a:lnTo>
                  <a:pt x="3818503" y="62727"/>
                </a:lnTo>
                <a:lnTo>
                  <a:pt x="3840357" y="104759"/>
                </a:lnTo>
                <a:lnTo>
                  <a:pt x="3848099" y="153161"/>
                </a:lnTo>
                <a:lnTo>
                  <a:pt x="3848099" y="765809"/>
                </a:lnTo>
                <a:lnTo>
                  <a:pt x="3840357" y="814196"/>
                </a:lnTo>
                <a:lnTo>
                  <a:pt x="3818503" y="856238"/>
                </a:lnTo>
                <a:lnTo>
                  <a:pt x="3785372" y="889385"/>
                </a:lnTo>
                <a:lnTo>
                  <a:pt x="3743340" y="911220"/>
                </a:lnTo>
                <a:lnTo>
                  <a:pt x="3694937" y="918971"/>
                </a:lnTo>
                <a:lnTo>
                  <a:pt x="153161" y="918971"/>
                </a:lnTo>
                <a:lnTo>
                  <a:pt x="104790" y="911220"/>
                </a:lnTo>
                <a:lnTo>
                  <a:pt x="62727" y="889385"/>
                </a:lnTo>
                <a:lnTo>
                  <a:pt x="29596" y="856238"/>
                </a:lnTo>
                <a:lnTo>
                  <a:pt x="7741" y="814196"/>
                </a:lnTo>
                <a:lnTo>
                  <a:pt x="0" y="765809"/>
                </a:lnTo>
                <a:lnTo>
                  <a:pt x="0" y="1531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62044" y="3252215"/>
            <a:ext cx="3867912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1962" y="3582810"/>
            <a:ext cx="26898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ewr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1950" y="4464046"/>
            <a:ext cx="3848100" cy="919480"/>
          </a:xfrm>
          <a:custGeom>
            <a:avLst/>
            <a:gdLst/>
            <a:ahLst/>
            <a:cxnLst/>
            <a:rect l="l" t="t" r="r" b="b"/>
            <a:pathLst>
              <a:path w="3848100" h="919479">
                <a:moveTo>
                  <a:pt x="3694937" y="0"/>
                </a:moveTo>
                <a:lnTo>
                  <a:pt x="153161" y="0"/>
                </a:lnTo>
                <a:lnTo>
                  <a:pt x="104790" y="7751"/>
                </a:lnTo>
                <a:lnTo>
                  <a:pt x="62727" y="29599"/>
                </a:lnTo>
                <a:lnTo>
                  <a:pt x="29596" y="62746"/>
                </a:lnTo>
                <a:lnTo>
                  <a:pt x="7741" y="104774"/>
                </a:lnTo>
                <a:lnTo>
                  <a:pt x="0" y="153161"/>
                </a:lnTo>
                <a:lnTo>
                  <a:pt x="0" y="765809"/>
                </a:lnTo>
                <a:lnTo>
                  <a:pt x="7741" y="814196"/>
                </a:lnTo>
                <a:lnTo>
                  <a:pt x="29596" y="856238"/>
                </a:lnTo>
                <a:lnTo>
                  <a:pt x="62727" y="889385"/>
                </a:lnTo>
                <a:lnTo>
                  <a:pt x="104790" y="911233"/>
                </a:lnTo>
                <a:lnTo>
                  <a:pt x="153161" y="918971"/>
                </a:lnTo>
                <a:lnTo>
                  <a:pt x="3694937" y="918971"/>
                </a:lnTo>
                <a:lnTo>
                  <a:pt x="3743340" y="911233"/>
                </a:lnTo>
                <a:lnTo>
                  <a:pt x="3785372" y="889385"/>
                </a:lnTo>
                <a:lnTo>
                  <a:pt x="3818503" y="856238"/>
                </a:lnTo>
                <a:lnTo>
                  <a:pt x="3840357" y="814196"/>
                </a:lnTo>
                <a:lnTo>
                  <a:pt x="3848099" y="765809"/>
                </a:lnTo>
                <a:lnTo>
                  <a:pt x="3848099" y="153161"/>
                </a:lnTo>
                <a:lnTo>
                  <a:pt x="3840357" y="104774"/>
                </a:lnTo>
                <a:lnTo>
                  <a:pt x="3818503" y="62746"/>
                </a:lnTo>
                <a:lnTo>
                  <a:pt x="3785372" y="29599"/>
                </a:lnTo>
                <a:lnTo>
                  <a:pt x="3743340" y="7751"/>
                </a:lnTo>
                <a:lnTo>
                  <a:pt x="36949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1950" y="4464046"/>
            <a:ext cx="3848100" cy="919480"/>
          </a:xfrm>
          <a:custGeom>
            <a:avLst/>
            <a:gdLst/>
            <a:ahLst/>
            <a:cxnLst/>
            <a:rect l="l" t="t" r="r" b="b"/>
            <a:pathLst>
              <a:path w="3848100" h="919479">
                <a:moveTo>
                  <a:pt x="0" y="153161"/>
                </a:moveTo>
                <a:lnTo>
                  <a:pt x="7741" y="104774"/>
                </a:lnTo>
                <a:lnTo>
                  <a:pt x="29596" y="62746"/>
                </a:lnTo>
                <a:lnTo>
                  <a:pt x="62727" y="29599"/>
                </a:lnTo>
                <a:lnTo>
                  <a:pt x="104790" y="7751"/>
                </a:lnTo>
                <a:lnTo>
                  <a:pt x="153161" y="0"/>
                </a:lnTo>
                <a:lnTo>
                  <a:pt x="3694937" y="0"/>
                </a:lnTo>
                <a:lnTo>
                  <a:pt x="3743340" y="7751"/>
                </a:lnTo>
                <a:lnTo>
                  <a:pt x="3785372" y="29599"/>
                </a:lnTo>
                <a:lnTo>
                  <a:pt x="3818503" y="62746"/>
                </a:lnTo>
                <a:lnTo>
                  <a:pt x="3840357" y="104774"/>
                </a:lnTo>
                <a:lnTo>
                  <a:pt x="3848099" y="153161"/>
                </a:lnTo>
                <a:lnTo>
                  <a:pt x="3848099" y="765809"/>
                </a:lnTo>
                <a:lnTo>
                  <a:pt x="3840357" y="814196"/>
                </a:lnTo>
                <a:lnTo>
                  <a:pt x="3818503" y="856238"/>
                </a:lnTo>
                <a:lnTo>
                  <a:pt x="3785372" y="889385"/>
                </a:lnTo>
                <a:lnTo>
                  <a:pt x="3743340" y="911233"/>
                </a:lnTo>
                <a:lnTo>
                  <a:pt x="3694937" y="918971"/>
                </a:lnTo>
                <a:lnTo>
                  <a:pt x="153161" y="918971"/>
                </a:lnTo>
                <a:lnTo>
                  <a:pt x="104790" y="911233"/>
                </a:lnTo>
                <a:lnTo>
                  <a:pt x="62727" y="889385"/>
                </a:lnTo>
                <a:lnTo>
                  <a:pt x="29596" y="856238"/>
                </a:lnTo>
                <a:lnTo>
                  <a:pt x="7741" y="814196"/>
                </a:lnTo>
                <a:lnTo>
                  <a:pt x="0" y="765809"/>
                </a:lnTo>
                <a:lnTo>
                  <a:pt x="0" y="1531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2044" y="4454652"/>
            <a:ext cx="3867912" cy="93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8454" y="4785628"/>
            <a:ext cx="241236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Cust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81490" y="2058527"/>
            <a:ext cx="3848100" cy="919480"/>
          </a:xfrm>
          <a:custGeom>
            <a:avLst/>
            <a:gdLst/>
            <a:ahLst/>
            <a:cxnLst/>
            <a:rect l="l" t="t" r="r" b="b"/>
            <a:pathLst>
              <a:path w="3848100" h="919480">
                <a:moveTo>
                  <a:pt x="3694937" y="0"/>
                </a:moveTo>
                <a:lnTo>
                  <a:pt x="153161" y="0"/>
                </a:lnTo>
                <a:lnTo>
                  <a:pt x="104759" y="7772"/>
                </a:lnTo>
                <a:lnTo>
                  <a:pt x="62727" y="29474"/>
                </a:lnTo>
                <a:lnTo>
                  <a:pt x="29565" y="62758"/>
                </a:lnTo>
                <a:lnTo>
                  <a:pt x="7741" y="104790"/>
                </a:lnTo>
                <a:lnTo>
                  <a:pt x="0" y="153161"/>
                </a:lnTo>
                <a:lnTo>
                  <a:pt x="0" y="765809"/>
                </a:lnTo>
                <a:lnTo>
                  <a:pt x="7741" y="814212"/>
                </a:lnTo>
                <a:lnTo>
                  <a:pt x="29565" y="856244"/>
                </a:lnTo>
                <a:lnTo>
                  <a:pt x="62727" y="889406"/>
                </a:lnTo>
                <a:lnTo>
                  <a:pt x="104759" y="911108"/>
                </a:lnTo>
                <a:lnTo>
                  <a:pt x="153161" y="918971"/>
                </a:lnTo>
                <a:lnTo>
                  <a:pt x="3694937" y="918971"/>
                </a:lnTo>
                <a:lnTo>
                  <a:pt x="3743309" y="911108"/>
                </a:lnTo>
                <a:lnTo>
                  <a:pt x="3785341" y="889406"/>
                </a:lnTo>
                <a:lnTo>
                  <a:pt x="3818503" y="856244"/>
                </a:lnTo>
                <a:lnTo>
                  <a:pt x="3840327" y="814212"/>
                </a:lnTo>
                <a:lnTo>
                  <a:pt x="3848099" y="765809"/>
                </a:lnTo>
                <a:lnTo>
                  <a:pt x="3848099" y="153161"/>
                </a:lnTo>
                <a:lnTo>
                  <a:pt x="3840327" y="104790"/>
                </a:lnTo>
                <a:lnTo>
                  <a:pt x="3818503" y="62758"/>
                </a:lnTo>
                <a:lnTo>
                  <a:pt x="3785341" y="29474"/>
                </a:lnTo>
                <a:lnTo>
                  <a:pt x="3743309" y="7772"/>
                </a:lnTo>
                <a:lnTo>
                  <a:pt x="36949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81490" y="2058527"/>
            <a:ext cx="3848100" cy="919480"/>
          </a:xfrm>
          <a:custGeom>
            <a:avLst/>
            <a:gdLst/>
            <a:ahLst/>
            <a:cxnLst/>
            <a:rect l="l" t="t" r="r" b="b"/>
            <a:pathLst>
              <a:path w="3848100" h="919480">
                <a:moveTo>
                  <a:pt x="0" y="153161"/>
                </a:moveTo>
                <a:lnTo>
                  <a:pt x="7741" y="104790"/>
                </a:lnTo>
                <a:lnTo>
                  <a:pt x="29565" y="62758"/>
                </a:lnTo>
                <a:lnTo>
                  <a:pt x="62727" y="29474"/>
                </a:lnTo>
                <a:lnTo>
                  <a:pt x="104759" y="7772"/>
                </a:lnTo>
                <a:lnTo>
                  <a:pt x="153161" y="0"/>
                </a:lnTo>
                <a:lnTo>
                  <a:pt x="3694937" y="0"/>
                </a:lnTo>
                <a:lnTo>
                  <a:pt x="3743309" y="7772"/>
                </a:lnTo>
                <a:lnTo>
                  <a:pt x="3785341" y="29474"/>
                </a:lnTo>
                <a:lnTo>
                  <a:pt x="3818503" y="62758"/>
                </a:lnTo>
                <a:lnTo>
                  <a:pt x="3840327" y="104790"/>
                </a:lnTo>
                <a:lnTo>
                  <a:pt x="3848099" y="153161"/>
                </a:lnTo>
                <a:lnTo>
                  <a:pt x="3848099" y="765809"/>
                </a:lnTo>
                <a:lnTo>
                  <a:pt x="3840327" y="814212"/>
                </a:lnTo>
                <a:lnTo>
                  <a:pt x="3818503" y="856244"/>
                </a:lnTo>
                <a:lnTo>
                  <a:pt x="3785341" y="889406"/>
                </a:lnTo>
                <a:lnTo>
                  <a:pt x="3743309" y="911108"/>
                </a:lnTo>
                <a:lnTo>
                  <a:pt x="3694937" y="918971"/>
                </a:lnTo>
                <a:lnTo>
                  <a:pt x="153161" y="918971"/>
                </a:lnTo>
                <a:lnTo>
                  <a:pt x="104759" y="911108"/>
                </a:lnTo>
                <a:lnTo>
                  <a:pt x="62727" y="889406"/>
                </a:lnTo>
                <a:lnTo>
                  <a:pt x="29565" y="856244"/>
                </a:lnTo>
                <a:lnTo>
                  <a:pt x="7741" y="814212"/>
                </a:lnTo>
                <a:lnTo>
                  <a:pt x="0" y="765809"/>
                </a:lnTo>
                <a:lnTo>
                  <a:pt x="0" y="1531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2711" y="2049779"/>
            <a:ext cx="3866388" cy="93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95091" y="2380119"/>
            <a:ext cx="14109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04895">
              <a:lnSpc>
                <a:spcPct val="100000"/>
              </a:lnSpc>
            </a:pPr>
            <a:r>
              <a:rPr spc="-30" dirty="0"/>
              <a:t>Additiona</a:t>
            </a:r>
            <a:r>
              <a:rPr spc="-15" dirty="0"/>
              <a:t>l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F</a:t>
            </a:r>
            <a:r>
              <a:rPr spc="-50" dirty="0"/>
              <a:t>e</a:t>
            </a:r>
            <a:r>
              <a:rPr spc="-40" dirty="0"/>
              <a:t>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885">
              <a:lnSpc>
                <a:spcPct val="100000"/>
              </a:lnSpc>
            </a:pPr>
            <a:r>
              <a:rPr spc="-25" dirty="0"/>
              <a:t>Appli</a:t>
            </a:r>
            <a:r>
              <a:rPr spc="-10" dirty="0"/>
              <a:t>c</a:t>
            </a:r>
            <a:r>
              <a:rPr spc="-25" dirty="0"/>
              <a:t>ation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Gateway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Co</a:t>
            </a:r>
            <a:r>
              <a:rPr spc="-55" dirty="0"/>
              <a:t>n</a:t>
            </a:r>
            <a:r>
              <a:rPr spc="-15" dirty="0"/>
              <a:t>fi</a:t>
            </a:r>
            <a:r>
              <a:rPr spc="-50" dirty="0"/>
              <a:t>g</a:t>
            </a:r>
            <a:r>
              <a:rPr spc="-45" dirty="0"/>
              <a:t>u</a:t>
            </a:r>
            <a:r>
              <a:rPr spc="-25" dirty="0"/>
              <a:t>ra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40" dirty="0"/>
              <a:t>o</a:t>
            </a:r>
            <a:r>
              <a:rPr spc="-25" dirty="0"/>
              <a:t>n</a:t>
            </a:r>
          </a:p>
        </p:txBody>
      </p:sp>
      <p:sp>
        <p:nvSpPr>
          <p:cNvPr id="5" name="object 5"/>
          <p:cNvSpPr/>
          <p:nvPr/>
        </p:nvSpPr>
        <p:spPr>
          <a:xfrm>
            <a:off x="4104009" y="1743084"/>
            <a:ext cx="7800471" cy="4433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520" y="1576060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4">
                <a:moveTo>
                  <a:pt x="3424955" y="0"/>
                </a:moveTo>
                <a:lnTo>
                  <a:pt x="97036" y="0"/>
                </a:lnTo>
                <a:lnTo>
                  <a:pt x="59256" y="7619"/>
                </a:lnTo>
                <a:lnTo>
                  <a:pt x="28432" y="28468"/>
                </a:lnTo>
                <a:lnTo>
                  <a:pt x="7619" y="59314"/>
                </a:lnTo>
                <a:lnTo>
                  <a:pt x="0" y="97048"/>
                </a:lnTo>
                <a:lnTo>
                  <a:pt x="0" y="485150"/>
                </a:lnTo>
                <a:lnTo>
                  <a:pt x="7619" y="522853"/>
                </a:lnTo>
                <a:lnTo>
                  <a:pt x="28432" y="553730"/>
                </a:lnTo>
                <a:lnTo>
                  <a:pt x="59256" y="574547"/>
                </a:lnTo>
                <a:lnTo>
                  <a:pt x="97036" y="582167"/>
                </a:lnTo>
                <a:lnTo>
                  <a:pt x="3424955" y="582167"/>
                </a:lnTo>
                <a:lnTo>
                  <a:pt x="3462658" y="574547"/>
                </a:lnTo>
                <a:lnTo>
                  <a:pt x="3493535" y="553730"/>
                </a:lnTo>
                <a:lnTo>
                  <a:pt x="3514353" y="522853"/>
                </a:lnTo>
                <a:lnTo>
                  <a:pt x="3521973" y="485150"/>
                </a:lnTo>
                <a:lnTo>
                  <a:pt x="3521973" y="97048"/>
                </a:lnTo>
                <a:lnTo>
                  <a:pt x="3514353" y="59314"/>
                </a:lnTo>
                <a:lnTo>
                  <a:pt x="3493535" y="28468"/>
                </a:lnTo>
                <a:lnTo>
                  <a:pt x="3462658" y="7619"/>
                </a:lnTo>
                <a:lnTo>
                  <a:pt x="34249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520" y="1576060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4">
                <a:moveTo>
                  <a:pt x="0" y="97048"/>
                </a:moveTo>
                <a:lnTo>
                  <a:pt x="7619" y="59314"/>
                </a:lnTo>
                <a:lnTo>
                  <a:pt x="28432" y="28468"/>
                </a:lnTo>
                <a:lnTo>
                  <a:pt x="59256" y="7619"/>
                </a:lnTo>
                <a:lnTo>
                  <a:pt x="97036" y="0"/>
                </a:lnTo>
                <a:lnTo>
                  <a:pt x="3424955" y="0"/>
                </a:lnTo>
                <a:lnTo>
                  <a:pt x="3462658" y="7619"/>
                </a:lnTo>
                <a:lnTo>
                  <a:pt x="3493535" y="28468"/>
                </a:lnTo>
                <a:lnTo>
                  <a:pt x="3514353" y="59314"/>
                </a:lnTo>
                <a:lnTo>
                  <a:pt x="3521973" y="97048"/>
                </a:lnTo>
                <a:lnTo>
                  <a:pt x="3521973" y="485150"/>
                </a:lnTo>
                <a:lnTo>
                  <a:pt x="3514353" y="522853"/>
                </a:lnTo>
                <a:lnTo>
                  <a:pt x="3493535" y="553730"/>
                </a:lnTo>
                <a:lnTo>
                  <a:pt x="3462658" y="574547"/>
                </a:lnTo>
                <a:lnTo>
                  <a:pt x="3424955" y="582167"/>
                </a:lnTo>
                <a:lnTo>
                  <a:pt x="97036" y="582167"/>
                </a:lnTo>
                <a:lnTo>
                  <a:pt x="59256" y="574547"/>
                </a:lnTo>
                <a:lnTo>
                  <a:pt x="28432" y="553730"/>
                </a:lnTo>
                <a:lnTo>
                  <a:pt x="7619" y="522853"/>
                </a:lnTo>
                <a:lnTo>
                  <a:pt x="0" y="485150"/>
                </a:lnTo>
                <a:lnTo>
                  <a:pt x="0" y="9704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508" y="1566672"/>
            <a:ext cx="3540252" cy="60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520" y="2414260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4">
                <a:moveTo>
                  <a:pt x="3424955" y="0"/>
                </a:moveTo>
                <a:lnTo>
                  <a:pt x="97036" y="0"/>
                </a:lnTo>
                <a:lnTo>
                  <a:pt x="59256" y="7619"/>
                </a:lnTo>
                <a:lnTo>
                  <a:pt x="28432" y="28468"/>
                </a:lnTo>
                <a:lnTo>
                  <a:pt x="7619" y="59314"/>
                </a:lnTo>
                <a:lnTo>
                  <a:pt x="0" y="97048"/>
                </a:lnTo>
                <a:lnTo>
                  <a:pt x="0" y="485150"/>
                </a:lnTo>
                <a:lnTo>
                  <a:pt x="7619" y="522853"/>
                </a:lnTo>
                <a:lnTo>
                  <a:pt x="28432" y="553730"/>
                </a:lnTo>
                <a:lnTo>
                  <a:pt x="59256" y="574547"/>
                </a:lnTo>
                <a:lnTo>
                  <a:pt x="97036" y="582167"/>
                </a:lnTo>
                <a:lnTo>
                  <a:pt x="3424955" y="582167"/>
                </a:lnTo>
                <a:lnTo>
                  <a:pt x="3462658" y="574547"/>
                </a:lnTo>
                <a:lnTo>
                  <a:pt x="3493535" y="553730"/>
                </a:lnTo>
                <a:lnTo>
                  <a:pt x="3514353" y="522853"/>
                </a:lnTo>
                <a:lnTo>
                  <a:pt x="3521973" y="485150"/>
                </a:lnTo>
                <a:lnTo>
                  <a:pt x="3521973" y="97048"/>
                </a:lnTo>
                <a:lnTo>
                  <a:pt x="3514353" y="59314"/>
                </a:lnTo>
                <a:lnTo>
                  <a:pt x="3493535" y="28468"/>
                </a:lnTo>
                <a:lnTo>
                  <a:pt x="3462658" y="7619"/>
                </a:lnTo>
                <a:lnTo>
                  <a:pt x="34249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520" y="2414260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4">
                <a:moveTo>
                  <a:pt x="0" y="97048"/>
                </a:moveTo>
                <a:lnTo>
                  <a:pt x="7619" y="59314"/>
                </a:lnTo>
                <a:lnTo>
                  <a:pt x="28432" y="28468"/>
                </a:lnTo>
                <a:lnTo>
                  <a:pt x="59256" y="7619"/>
                </a:lnTo>
                <a:lnTo>
                  <a:pt x="97036" y="0"/>
                </a:lnTo>
                <a:lnTo>
                  <a:pt x="3424955" y="0"/>
                </a:lnTo>
                <a:lnTo>
                  <a:pt x="3462658" y="7619"/>
                </a:lnTo>
                <a:lnTo>
                  <a:pt x="3493535" y="28468"/>
                </a:lnTo>
                <a:lnTo>
                  <a:pt x="3514353" y="59314"/>
                </a:lnTo>
                <a:lnTo>
                  <a:pt x="3521973" y="97048"/>
                </a:lnTo>
                <a:lnTo>
                  <a:pt x="3521973" y="485150"/>
                </a:lnTo>
                <a:lnTo>
                  <a:pt x="3514353" y="522853"/>
                </a:lnTo>
                <a:lnTo>
                  <a:pt x="3493535" y="553730"/>
                </a:lnTo>
                <a:lnTo>
                  <a:pt x="3462658" y="574547"/>
                </a:lnTo>
                <a:lnTo>
                  <a:pt x="3424955" y="582167"/>
                </a:lnTo>
                <a:lnTo>
                  <a:pt x="97036" y="582167"/>
                </a:lnTo>
                <a:lnTo>
                  <a:pt x="59256" y="574547"/>
                </a:lnTo>
                <a:lnTo>
                  <a:pt x="28432" y="553730"/>
                </a:lnTo>
                <a:lnTo>
                  <a:pt x="7619" y="522853"/>
                </a:lnTo>
                <a:lnTo>
                  <a:pt x="0" y="485150"/>
                </a:lnTo>
                <a:lnTo>
                  <a:pt x="0" y="9704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508" y="2404872"/>
            <a:ext cx="3540252" cy="60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520" y="3264530"/>
            <a:ext cx="3522345" cy="581660"/>
          </a:xfrm>
          <a:custGeom>
            <a:avLst/>
            <a:gdLst/>
            <a:ahLst/>
            <a:cxnLst/>
            <a:rect l="l" t="t" r="r" b="b"/>
            <a:pathLst>
              <a:path w="3522345" h="581660">
                <a:moveTo>
                  <a:pt x="3425077" y="0"/>
                </a:moveTo>
                <a:lnTo>
                  <a:pt x="96905" y="0"/>
                </a:lnTo>
                <a:lnTo>
                  <a:pt x="59186" y="7619"/>
                </a:lnTo>
                <a:lnTo>
                  <a:pt x="28384" y="28437"/>
                </a:lnTo>
                <a:lnTo>
                  <a:pt x="7619" y="59192"/>
                </a:lnTo>
                <a:lnTo>
                  <a:pt x="0" y="96895"/>
                </a:lnTo>
                <a:lnTo>
                  <a:pt x="0" y="484510"/>
                </a:lnTo>
                <a:lnTo>
                  <a:pt x="7619" y="522213"/>
                </a:lnTo>
                <a:lnTo>
                  <a:pt x="28384" y="552959"/>
                </a:lnTo>
                <a:lnTo>
                  <a:pt x="59186" y="573795"/>
                </a:lnTo>
                <a:lnTo>
                  <a:pt x="96905" y="581415"/>
                </a:lnTo>
                <a:lnTo>
                  <a:pt x="3425077" y="581415"/>
                </a:lnTo>
                <a:lnTo>
                  <a:pt x="3462780" y="573795"/>
                </a:lnTo>
                <a:lnTo>
                  <a:pt x="3493535" y="552959"/>
                </a:lnTo>
                <a:lnTo>
                  <a:pt x="3514353" y="522213"/>
                </a:lnTo>
                <a:lnTo>
                  <a:pt x="3521973" y="484510"/>
                </a:lnTo>
                <a:lnTo>
                  <a:pt x="3521973" y="96895"/>
                </a:lnTo>
                <a:lnTo>
                  <a:pt x="3514353" y="59192"/>
                </a:lnTo>
                <a:lnTo>
                  <a:pt x="3493535" y="28437"/>
                </a:lnTo>
                <a:lnTo>
                  <a:pt x="3462780" y="7619"/>
                </a:lnTo>
                <a:lnTo>
                  <a:pt x="342507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520" y="3264530"/>
            <a:ext cx="3522345" cy="581660"/>
          </a:xfrm>
          <a:custGeom>
            <a:avLst/>
            <a:gdLst/>
            <a:ahLst/>
            <a:cxnLst/>
            <a:rect l="l" t="t" r="r" b="b"/>
            <a:pathLst>
              <a:path w="3522345" h="581660">
                <a:moveTo>
                  <a:pt x="0" y="96895"/>
                </a:moveTo>
                <a:lnTo>
                  <a:pt x="7619" y="59192"/>
                </a:lnTo>
                <a:lnTo>
                  <a:pt x="28384" y="28437"/>
                </a:lnTo>
                <a:lnTo>
                  <a:pt x="59186" y="7619"/>
                </a:lnTo>
                <a:lnTo>
                  <a:pt x="96905" y="0"/>
                </a:lnTo>
                <a:lnTo>
                  <a:pt x="3425077" y="0"/>
                </a:lnTo>
                <a:lnTo>
                  <a:pt x="3462780" y="7619"/>
                </a:lnTo>
                <a:lnTo>
                  <a:pt x="3493535" y="28437"/>
                </a:lnTo>
                <a:lnTo>
                  <a:pt x="3514353" y="59192"/>
                </a:lnTo>
                <a:lnTo>
                  <a:pt x="3521973" y="96895"/>
                </a:lnTo>
                <a:lnTo>
                  <a:pt x="3521973" y="484510"/>
                </a:lnTo>
                <a:lnTo>
                  <a:pt x="3514353" y="522213"/>
                </a:lnTo>
                <a:lnTo>
                  <a:pt x="3493535" y="552959"/>
                </a:lnTo>
                <a:lnTo>
                  <a:pt x="3462780" y="573795"/>
                </a:lnTo>
                <a:lnTo>
                  <a:pt x="3425077" y="581415"/>
                </a:lnTo>
                <a:lnTo>
                  <a:pt x="96905" y="581415"/>
                </a:lnTo>
                <a:lnTo>
                  <a:pt x="59186" y="573795"/>
                </a:lnTo>
                <a:lnTo>
                  <a:pt x="28384" y="552959"/>
                </a:lnTo>
                <a:lnTo>
                  <a:pt x="7619" y="522213"/>
                </a:lnTo>
                <a:lnTo>
                  <a:pt x="0" y="484510"/>
                </a:lnTo>
                <a:lnTo>
                  <a:pt x="0" y="9689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508" y="3255264"/>
            <a:ext cx="3540252" cy="60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520" y="4114169"/>
            <a:ext cx="3522345" cy="581660"/>
          </a:xfrm>
          <a:custGeom>
            <a:avLst/>
            <a:gdLst/>
            <a:ahLst/>
            <a:cxnLst/>
            <a:rect l="l" t="t" r="r" b="b"/>
            <a:pathLst>
              <a:path w="3522345" h="581660">
                <a:moveTo>
                  <a:pt x="3425077" y="0"/>
                </a:moveTo>
                <a:lnTo>
                  <a:pt x="96905" y="0"/>
                </a:lnTo>
                <a:lnTo>
                  <a:pt x="59186" y="7619"/>
                </a:lnTo>
                <a:lnTo>
                  <a:pt x="28384" y="28443"/>
                </a:lnTo>
                <a:lnTo>
                  <a:pt x="7619" y="59173"/>
                </a:lnTo>
                <a:lnTo>
                  <a:pt x="0" y="96892"/>
                </a:lnTo>
                <a:lnTo>
                  <a:pt x="0" y="484500"/>
                </a:lnTo>
                <a:lnTo>
                  <a:pt x="7619" y="522219"/>
                </a:lnTo>
                <a:lnTo>
                  <a:pt x="28384" y="552949"/>
                </a:lnTo>
                <a:lnTo>
                  <a:pt x="59186" y="573785"/>
                </a:lnTo>
                <a:lnTo>
                  <a:pt x="96905" y="581405"/>
                </a:lnTo>
                <a:lnTo>
                  <a:pt x="3425077" y="581405"/>
                </a:lnTo>
                <a:lnTo>
                  <a:pt x="3462780" y="573785"/>
                </a:lnTo>
                <a:lnTo>
                  <a:pt x="3493535" y="552949"/>
                </a:lnTo>
                <a:lnTo>
                  <a:pt x="3514353" y="522219"/>
                </a:lnTo>
                <a:lnTo>
                  <a:pt x="3521973" y="484500"/>
                </a:lnTo>
                <a:lnTo>
                  <a:pt x="3521973" y="96892"/>
                </a:lnTo>
                <a:lnTo>
                  <a:pt x="3514353" y="59173"/>
                </a:lnTo>
                <a:lnTo>
                  <a:pt x="3493535" y="28443"/>
                </a:lnTo>
                <a:lnTo>
                  <a:pt x="3462780" y="7619"/>
                </a:lnTo>
                <a:lnTo>
                  <a:pt x="342507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520" y="4114169"/>
            <a:ext cx="3522345" cy="581660"/>
          </a:xfrm>
          <a:custGeom>
            <a:avLst/>
            <a:gdLst/>
            <a:ahLst/>
            <a:cxnLst/>
            <a:rect l="l" t="t" r="r" b="b"/>
            <a:pathLst>
              <a:path w="3522345" h="581660">
                <a:moveTo>
                  <a:pt x="0" y="96892"/>
                </a:moveTo>
                <a:lnTo>
                  <a:pt x="7619" y="59173"/>
                </a:lnTo>
                <a:lnTo>
                  <a:pt x="28384" y="28443"/>
                </a:lnTo>
                <a:lnTo>
                  <a:pt x="59186" y="7619"/>
                </a:lnTo>
                <a:lnTo>
                  <a:pt x="96905" y="0"/>
                </a:lnTo>
                <a:lnTo>
                  <a:pt x="3425077" y="0"/>
                </a:lnTo>
                <a:lnTo>
                  <a:pt x="3462780" y="7619"/>
                </a:lnTo>
                <a:lnTo>
                  <a:pt x="3493535" y="28443"/>
                </a:lnTo>
                <a:lnTo>
                  <a:pt x="3514353" y="59173"/>
                </a:lnTo>
                <a:lnTo>
                  <a:pt x="3521973" y="96892"/>
                </a:lnTo>
                <a:lnTo>
                  <a:pt x="3521973" y="484500"/>
                </a:lnTo>
                <a:lnTo>
                  <a:pt x="3514353" y="522219"/>
                </a:lnTo>
                <a:lnTo>
                  <a:pt x="3493535" y="552949"/>
                </a:lnTo>
                <a:lnTo>
                  <a:pt x="3462780" y="573785"/>
                </a:lnTo>
                <a:lnTo>
                  <a:pt x="3425077" y="581405"/>
                </a:lnTo>
                <a:lnTo>
                  <a:pt x="96905" y="581405"/>
                </a:lnTo>
                <a:lnTo>
                  <a:pt x="59186" y="573785"/>
                </a:lnTo>
                <a:lnTo>
                  <a:pt x="28384" y="552949"/>
                </a:lnTo>
                <a:lnTo>
                  <a:pt x="7619" y="522219"/>
                </a:lnTo>
                <a:lnTo>
                  <a:pt x="0" y="484500"/>
                </a:lnTo>
                <a:lnTo>
                  <a:pt x="0" y="9689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508" y="4104132"/>
            <a:ext cx="3540252" cy="60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520" y="4983479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5">
                <a:moveTo>
                  <a:pt x="3424955" y="0"/>
                </a:moveTo>
                <a:lnTo>
                  <a:pt x="97036" y="0"/>
                </a:lnTo>
                <a:lnTo>
                  <a:pt x="59256" y="7619"/>
                </a:lnTo>
                <a:lnTo>
                  <a:pt x="28432" y="28443"/>
                </a:lnTo>
                <a:lnTo>
                  <a:pt x="7619" y="59304"/>
                </a:lnTo>
                <a:lnTo>
                  <a:pt x="0" y="97023"/>
                </a:lnTo>
                <a:lnTo>
                  <a:pt x="0" y="485144"/>
                </a:lnTo>
                <a:lnTo>
                  <a:pt x="7619" y="522863"/>
                </a:lnTo>
                <a:lnTo>
                  <a:pt x="28432" y="553724"/>
                </a:lnTo>
                <a:lnTo>
                  <a:pt x="59256" y="574547"/>
                </a:lnTo>
                <a:lnTo>
                  <a:pt x="97036" y="582167"/>
                </a:lnTo>
                <a:lnTo>
                  <a:pt x="3424955" y="582167"/>
                </a:lnTo>
                <a:lnTo>
                  <a:pt x="3462658" y="574547"/>
                </a:lnTo>
                <a:lnTo>
                  <a:pt x="3493535" y="553724"/>
                </a:lnTo>
                <a:lnTo>
                  <a:pt x="3514353" y="522863"/>
                </a:lnTo>
                <a:lnTo>
                  <a:pt x="3521973" y="485144"/>
                </a:lnTo>
                <a:lnTo>
                  <a:pt x="3521973" y="97023"/>
                </a:lnTo>
                <a:lnTo>
                  <a:pt x="3514353" y="59304"/>
                </a:lnTo>
                <a:lnTo>
                  <a:pt x="3493535" y="28443"/>
                </a:lnTo>
                <a:lnTo>
                  <a:pt x="3462658" y="7619"/>
                </a:lnTo>
                <a:lnTo>
                  <a:pt x="34249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520" y="4983479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5">
                <a:moveTo>
                  <a:pt x="0" y="97023"/>
                </a:moveTo>
                <a:lnTo>
                  <a:pt x="7619" y="59304"/>
                </a:lnTo>
                <a:lnTo>
                  <a:pt x="28432" y="28443"/>
                </a:lnTo>
                <a:lnTo>
                  <a:pt x="59256" y="7619"/>
                </a:lnTo>
                <a:lnTo>
                  <a:pt x="97036" y="0"/>
                </a:lnTo>
                <a:lnTo>
                  <a:pt x="3424955" y="0"/>
                </a:lnTo>
                <a:lnTo>
                  <a:pt x="3462658" y="7619"/>
                </a:lnTo>
                <a:lnTo>
                  <a:pt x="3493535" y="28443"/>
                </a:lnTo>
                <a:lnTo>
                  <a:pt x="3514353" y="59304"/>
                </a:lnTo>
                <a:lnTo>
                  <a:pt x="3521973" y="97023"/>
                </a:lnTo>
                <a:lnTo>
                  <a:pt x="3521973" y="485144"/>
                </a:lnTo>
                <a:lnTo>
                  <a:pt x="3514353" y="522863"/>
                </a:lnTo>
                <a:lnTo>
                  <a:pt x="3493535" y="553724"/>
                </a:lnTo>
                <a:lnTo>
                  <a:pt x="3462658" y="574547"/>
                </a:lnTo>
                <a:lnTo>
                  <a:pt x="3424955" y="582167"/>
                </a:lnTo>
                <a:lnTo>
                  <a:pt x="97036" y="582167"/>
                </a:lnTo>
                <a:lnTo>
                  <a:pt x="59256" y="574547"/>
                </a:lnTo>
                <a:lnTo>
                  <a:pt x="28432" y="553724"/>
                </a:lnTo>
                <a:lnTo>
                  <a:pt x="7619" y="522863"/>
                </a:lnTo>
                <a:lnTo>
                  <a:pt x="0" y="485144"/>
                </a:lnTo>
                <a:lnTo>
                  <a:pt x="0" y="970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508" y="4974335"/>
            <a:ext cx="3540252" cy="60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3520" y="5843265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5">
                <a:moveTo>
                  <a:pt x="3424955" y="0"/>
                </a:moveTo>
                <a:lnTo>
                  <a:pt x="97036" y="0"/>
                </a:lnTo>
                <a:lnTo>
                  <a:pt x="59256" y="7619"/>
                </a:lnTo>
                <a:lnTo>
                  <a:pt x="28432" y="28431"/>
                </a:lnTo>
                <a:lnTo>
                  <a:pt x="7619" y="59256"/>
                </a:lnTo>
                <a:lnTo>
                  <a:pt x="0" y="97036"/>
                </a:lnTo>
                <a:lnTo>
                  <a:pt x="0" y="485144"/>
                </a:lnTo>
                <a:lnTo>
                  <a:pt x="7619" y="522911"/>
                </a:lnTo>
                <a:lnTo>
                  <a:pt x="28432" y="553748"/>
                </a:lnTo>
                <a:lnTo>
                  <a:pt x="59256" y="574547"/>
                </a:lnTo>
                <a:lnTo>
                  <a:pt x="97036" y="582167"/>
                </a:lnTo>
                <a:lnTo>
                  <a:pt x="3424955" y="582167"/>
                </a:lnTo>
                <a:lnTo>
                  <a:pt x="3462658" y="574547"/>
                </a:lnTo>
                <a:lnTo>
                  <a:pt x="3493535" y="553748"/>
                </a:lnTo>
                <a:lnTo>
                  <a:pt x="3514353" y="522911"/>
                </a:lnTo>
                <a:lnTo>
                  <a:pt x="3521973" y="485144"/>
                </a:lnTo>
                <a:lnTo>
                  <a:pt x="3521973" y="97036"/>
                </a:lnTo>
                <a:lnTo>
                  <a:pt x="3514353" y="59256"/>
                </a:lnTo>
                <a:lnTo>
                  <a:pt x="3493535" y="28431"/>
                </a:lnTo>
                <a:lnTo>
                  <a:pt x="3462658" y="7619"/>
                </a:lnTo>
                <a:lnTo>
                  <a:pt x="34249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3520" y="5843265"/>
            <a:ext cx="3522345" cy="582295"/>
          </a:xfrm>
          <a:custGeom>
            <a:avLst/>
            <a:gdLst/>
            <a:ahLst/>
            <a:cxnLst/>
            <a:rect l="l" t="t" r="r" b="b"/>
            <a:pathLst>
              <a:path w="3522345" h="582295">
                <a:moveTo>
                  <a:pt x="0" y="97036"/>
                </a:moveTo>
                <a:lnTo>
                  <a:pt x="7619" y="59256"/>
                </a:lnTo>
                <a:lnTo>
                  <a:pt x="28432" y="28431"/>
                </a:lnTo>
                <a:lnTo>
                  <a:pt x="59256" y="7619"/>
                </a:lnTo>
                <a:lnTo>
                  <a:pt x="97036" y="0"/>
                </a:lnTo>
                <a:lnTo>
                  <a:pt x="3424955" y="0"/>
                </a:lnTo>
                <a:lnTo>
                  <a:pt x="3462658" y="7619"/>
                </a:lnTo>
                <a:lnTo>
                  <a:pt x="3493535" y="28431"/>
                </a:lnTo>
                <a:lnTo>
                  <a:pt x="3514353" y="59256"/>
                </a:lnTo>
                <a:lnTo>
                  <a:pt x="3521973" y="97036"/>
                </a:lnTo>
                <a:lnTo>
                  <a:pt x="3521973" y="485144"/>
                </a:lnTo>
                <a:lnTo>
                  <a:pt x="3514353" y="522911"/>
                </a:lnTo>
                <a:lnTo>
                  <a:pt x="3493535" y="553748"/>
                </a:lnTo>
                <a:lnTo>
                  <a:pt x="3462658" y="574547"/>
                </a:lnTo>
                <a:lnTo>
                  <a:pt x="3424955" y="582167"/>
                </a:lnTo>
                <a:lnTo>
                  <a:pt x="97036" y="582167"/>
                </a:lnTo>
                <a:lnTo>
                  <a:pt x="59256" y="574547"/>
                </a:lnTo>
                <a:lnTo>
                  <a:pt x="28432" y="553748"/>
                </a:lnTo>
                <a:lnTo>
                  <a:pt x="7619" y="522911"/>
                </a:lnTo>
                <a:lnTo>
                  <a:pt x="0" y="485144"/>
                </a:lnTo>
                <a:lnTo>
                  <a:pt x="0" y="97036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4508" y="5833871"/>
            <a:ext cx="3540252" cy="60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9468" y="1727219"/>
            <a:ext cx="2885440" cy="454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"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addres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509270" marR="494030" indent="20955" algn="ctr">
              <a:lnSpc>
                <a:spcPts val="6700"/>
              </a:lnSpc>
              <a:spcBef>
                <a:spcPts val="840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ener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Rou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indent="49657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k-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poo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282100"/>
              </a:lnSpc>
              <a:spcBef>
                <a:spcPts val="7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rewa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prob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98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Identity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45" dirty="0"/>
              <a:t>P</a:t>
            </a:r>
            <a:r>
              <a:rPr spc="-25" dirty="0"/>
              <a:t>r</a:t>
            </a:r>
            <a:r>
              <a:rPr spc="-50" dirty="0"/>
              <a:t>o</a:t>
            </a:r>
            <a:r>
              <a:rPr spc="-20" dirty="0"/>
              <a:t>te</a:t>
            </a:r>
            <a:r>
              <a:rPr spc="-45" dirty="0"/>
              <a:t>c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1325" y="1415404"/>
          <a:ext cx="11271502" cy="46246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9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681">
                <a:tc>
                  <a:txBody>
                    <a:bodyPr/>
                    <a:lstStyle/>
                    <a:p>
                      <a:pPr marL="99631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isk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ctio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Atyp</a:t>
                      </a:r>
                      <a:r>
                        <a:rPr sz="18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ca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b="1" spc="-13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av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ign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fro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atypi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4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ba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's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ent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3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9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dd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fro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non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ymous</a:t>
                      </a:r>
                      <a:r>
                        <a:rPr sz="1800" spc="-4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27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Unfamiliar</a:t>
                      </a:r>
                      <a:r>
                        <a:rPr sz="1800" b="1" spc="-1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</a:t>
                      </a:r>
                      <a:r>
                        <a:rPr sz="18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11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ope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ie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ign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pro</a:t>
                      </a:r>
                      <a:r>
                        <a:rPr sz="18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ert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we've</a:t>
                      </a:r>
                      <a:r>
                        <a:rPr sz="1800" spc="-4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seen</a:t>
                      </a:r>
                      <a:r>
                        <a:rPr sz="18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ent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given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7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Malware</a:t>
                      </a:r>
                      <a:r>
                        <a:rPr sz="1800" b="1" spc="-1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li</a:t>
                      </a:r>
                      <a:r>
                        <a:rPr sz="18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800" b="1" spc="-10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b="1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dd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ign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fro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mal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linke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dd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1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eaked</a:t>
                      </a:r>
                      <a:r>
                        <a:rPr sz="1800" b="1" spc="-9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Cr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8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tec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ates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's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val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rede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nti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als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ha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been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ak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00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Azu</a:t>
                      </a:r>
                      <a:r>
                        <a:rPr sz="18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b="1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rea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elli</a:t>
                      </a:r>
                      <a:r>
                        <a:rPr sz="18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8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enc</a:t>
                      </a:r>
                      <a:r>
                        <a:rPr sz="18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248920">
                        <a:lnSpc>
                          <a:spcPct val="100499"/>
                        </a:lnSpc>
                      </a:pP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oso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ft's</a:t>
                      </a:r>
                      <a:r>
                        <a:rPr sz="1800" spc="-1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interna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r>
                        <a:rPr sz="1800" spc="-11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threat</a:t>
                      </a:r>
                      <a:r>
                        <a:rPr sz="1800" spc="-10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inte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llige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ur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1800" spc="-9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ha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id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ntif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ied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known</a:t>
                      </a:r>
                      <a:r>
                        <a:rPr sz="18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atta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00" spc="-4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0711" y="3648455"/>
            <a:ext cx="4384547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98649" y="3003585"/>
            <a:ext cx="440372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32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ew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4278" y="1596252"/>
            <a:ext cx="7182093" cy="4851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5770">
              <a:lnSpc>
                <a:spcPct val="100000"/>
              </a:lnSpc>
            </a:pPr>
            <a:r>
              <a:rPr spc="-30" dirty="0"/>
              <a:t>Web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30" dirty="0"/>
              <a:t>Applic</a:t>
            </a:r>
            <a:r>
              <a:rPr spc="-10" dirty="0"/>
              <a:t>a</a:t>
            </a:r>
            <a:r>
              <a:rPr spc="-20" dirty="0"/>
              <a:t>tion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15" dirty="0"/>
              <a:t>ir</a:t>
            </a:r>
            <a:r>
              <a:rPr spc="-45" dirty="0"/>
              <a:t>ewa</a:t>
            </a:r>
            <a:r>
              <a:rPr spc="-15" dirty="0"/>
              <a:t>ll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0" y="2781050"/>
            <a:ext cx="6096000" cy="157480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ew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tent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91560">
              <a:lnSpc>
                <a:spcPct val="100000"/>
              </a:lnSpc>
            </a:pPr>
            <a:r>
              <a:rPr spc="-25" dirty="0"/>
              <a:t>Supported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30" dirty="0"/>
              <a:t>c</a:t>
            </a:r>
            <a:r>
              <a:rPr spc="-45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20" y="3648455"/>
            <a:ext cx="242620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875"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9649" y="1255772"/>
            <a:ext cx="4915539" cy="5306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83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Front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0" dirty="0"/>
              <a:t>Do</a:t>
            </a:r>
            <a:r>
              <a:rPr spc="-55" dirty="0"/>
              <a:t>o</a:t>
            </a:r>
            <a:r>
              <a:rPr spc="-20" dirty="0"/>
              <a:t>r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5907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Front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Doo</a:t>
            </a:r>
            <a:r>
              <a:rPr spc="-20" dirty="0"/>
              <a:t>r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30" dirty="0"/>
              <a:t>e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  <p:sp>
        <p:nvSpPr>
          <p:cNvPr id="5" name="object 5"/>
          <p:cNvSpPr/>
          <p:nvPr/>
        </p:nvSpPr>
        <p:spPr>
          <a:xfrm>
            <a:off x="7057400" y="1295447"/>
            <a:ext cx="4914259" cy="530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459" y="134300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80">
                <a:moveTo>
                  <a:pt x="5172446" y="0"/>
                </a:moveTo>
                <a:lnTo>
                  <a:pt x="68579" y="0"/>
                </a:lnTo>
                <a:lnTo>
                  <a:pt x="41885" y="5333"/>
                </a:lnTo>
                <a:lnTo>
                  <a:pt x="20086" y="20086"/>
                </a:lnTo>
                <a:lnTo>
                  <a:pt x="5382" y="41909"/>
                </a:lnTo>
                <a:lnTo>
                  <a:pt x="0" y="68579"/>
                </a:lnTo>
                <a:lnTo>
                  <a:pt x="0" y="342899"/>
                </a:lnTo>
                <a:lnTo>
                  <a:pt x="5382" y="369569"/>
                </a:lnTo>
                <a:lnTo>
                  <a:pt x="20086" y="391424"/>
                </a:lnTo>
                <a:lnTo>
                  <a:pt x="41885" y="406145"/>
                </a:lnTo>
                <a:lnTo>
                  <a:pt x="68579" y="411479"/>
                </a:lnTo>
                <a:lnTo>
                  <a:pt x="5172446" y="411479"/>
                </a:lnTo>
                <a:lnTo>
                  <a:pt x="5199116" y="406145"/>
                </a:lnTo>
                <a:lnTo>
                  <a:pt x="5220970" y="391424"/>
                </a:lnTo>
                <a:lnTo>
                  <a:pt x="5235692" y="369569"/>
                </a:lnTo>
                <a:lnTo>
                  <a:pt x="5241026" y="342899"/>
                </a:lnTo>
                <a:lnTo>
                  <a:pt x="5241026" y="68579"/>
                </a:lnTo>
                <a:lnTo>
                  <a:pt x="5235692" y="41909"/>
                </a:lnTo>
                <a:lnTo>
                  <a:pt x="5220970" y="20086"/>
                </a:lnTo>
                <a:lnTo>
                  <a:pt x="5199116" y="5333"/>
                </a:lnTo>
                <a:lnTo>
                  <a:pt x="517244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459" y="134300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80">
                <a:moveTo>
                  <a:pt x="0" y="68579"/>
                </a:moveTo>
                <a:lnTo>
                  <a:pt x="5382" y="41909"/>
                </a:lnTo>
                <a:lnTo>
                  <a:pt x="20086" y="20086"/>
                </a:lnTo>
                <a:lnTo>
                  <a:pt x="41885" y="5333"/>
                </a:lnTo>
                <a:lnTo>
                  <a:pt x="68579" y="0"/>
                </a:lnTo>
                <a:lnTo>
                  <a:pt x="5172446" y="0"/>
                </a:lnTo>
                <a:lnTo>
                  <a:pt x="5199116" y="5333"/>
                </a:lnTo>
                <a:lnTo>
                  <a:pt x="5220970" y="20086"/>
                </a:lnTo>
                <a:lnTo>
                  <a:pt x="5235692" y="41909"/>
                </a:lnTo>
                <a:lnTo>
                  <a:pt x="5241026" y="68579"/>
                </a:lnTo>
                <a:lnTo>
                  <a:pt x="5241026" y="342899"/>
                </a:lnTo>
                <a:lnTo>
                  <a:pt x="5235692" y="369569"/>
                </a:lnTo>
                <a:lnTo>
                  <a:pt x="5220970" y="391424"/>
                </a:lnTo>
                <a:lnTo>
                  <a:pt x="5199116" y="406145"/>
                </a:lnTo>
                <a:lnTo>
                  <a:pt x="5172446" y="411479"/>
                </a:lnTo>
                <a:lnTo>
                  <a:pt x="68579" y="411479"/>
                </a:lnTo>
                <a:lnTo>
                  <a:pt x="41885" y="406145"/>
                </a:lnTo>
                <a:lnTo>
                  <a:pt x="20086" y="391424"/>
                </a:lnTo>
                <a:lnTo>
                  <a:pt x="5382" y="369569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184" y="1333500"/>
            <a:ext cx="5260848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459" y="1886590"/>
            <a:ext cx="5241290" cy="410845"/>
          </a:xfrm>
          <a:custGeom>
            <a:avLst/>
            <a:gdLst/>
            <a:ahLst/>
            <a:cxnLst/>
            <a:rect l="l" t="t" r="r" b="b"/>
            <a:pathLst>
              <a:path w="5241290" h="410844">
                <a:moveTo>
                  <a:pt x="5172568" y="0"/>
                </a:moveTo>
                <a:lnTo>
                  <a:pt x="68448" y="0"/>
                </a:lnTo>
                <a:lnTo>
                  <a:pt x="41803" y="5333"/>
                </a:lnTo>
                <a:lnTo>
                  <a:pt x="20049" y="20055"/>
                </a:lnTo>
                <a:lnTo>
                  <a:pt x="5370" y="41788"/>
                </a:lnTo>
                <a:lnTo>
                  <a:pt x="0" y="68458"/>
                </a:lnTo>
                <a:lnTo>
                  <a:pt x="0" y="342259"/>
                </a:lnTo>
                <a:lnTo>
                  <a:pt x="5370" y="368929"/>
                </a:lnTo>
                <a:lnTo>
                  <a:pt x="20049" y="390631"/>
                </a:lnTo>
                <a:lnTo>
                  <a:pt x="41803" y="405383"/>
                </a:lnTo>
                <a:lnTo>
                  <a:pt x="68448" y="410717"/>
                </a:lnTo>
                <a:lnTo>
                  <a:pt x="5172568" y="410717"/>
                </a:lnTo>
                <a:lnTo>
                  <a:pt x="5199238" y="405383"/>
                </a:lnTo>
                <a:lnTo>
                  <a:pt x="5220970" y="390631"/>
                </a:lnTo>
                <a:lnTo>
                  <a:pt x="5235692" y="368929"/>
                </a:lnTo>
                <a:lnTo>
                  <a:pt x="5241026" y="342259"/>
                </a:lnTo>
                <a:lnTo>
                  <a:pt x="5241026" y="68458"/>
                </a:lnTo>
                <a:lnTo>
                  <a:pt x="5235692" y="41788"/>
                </a:lnTo>
                <a:lnTo>
                  <a:pt x="5220970" y="20055"/>
                </a:lnTo>
                <a:lnTo>
                  <a:pt x="5199238" y="5333"/>
                </a:lnTo>
                <a:lnTo>
                  <a:pt x="517256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459" y="1886590"/>
            <a:ext cx="5241290" cy="410845"/>
          </a:xfrm>
          <a:custGeom>
            <a:avLst/>
            <a:gdLst/>
            <a:ahLst/>
            <a:cxnLst/>
            <a:rect l="l" t="t" r="r" b="b"/>
            <a:pathLst>
              <a:path w="5241290" h="410844">
                <a:moveTo>
                  <a:pt x="0" y="68458"/>
                </a:moveTo>
                <a:lnTo>
                  <a:pt x="5370" y="41788"/>
                </a:lnTo>
                <a:lnTo>
                  <a:pt x="20049" y="20055"/>
                </a:lnTo>
                <a:lnTo>
                  <a:pt x="41803" y="5333"/>
                </a:lnTo>
                <a:lnTo>
                  <a:pt x="68448" y="0"/>
                </a:lnTo>
                <a:lnTo>
                  <a:pt x="5172568" y="0"/>
                </a:lnTo>
                <a:lnTo>
                  <a:pt x="5199238" y="5333"/>
                </a:lnTo>
                <a:lnTo>
                  <a:pt x="5220970" y="20055"/>
                </a:lnTo>
                <a:lnTo>
                  <a:pt x="5235692" y="41788"/>
                </a:lnTo>
                <a:lnTo>
                  <a:pt x="5241026" y="68458"/>
                </a:lnTo>
                <a:lnTo>
                  <a:pt x="5241026" y="342259"/>
                </a:lnTo>
                <a:lnTo>
                  <a:pt x="5235692" y="368929"/>
                </a:lnTo>
                <a:lnTo>
                  <a:pt x="5220970" y="390631"/>
                </a:lnTo>
                <a:lnTo>
                  <a:pt x="5199238" y="405383"/>
                </a:lnTo>
                <a:lnTo>
                  <a:pt x="5172568" y="410717"/>
                </a:lnTo>
                <a:lnTo>
                  <a:pt x="68448" y="410717"/>
                </a:lnTo>
                <a:lnTo>
                  <a:pt x="41803" y="405383"/>
                </a:lnTo>
                <a:lnTo>
                  <a:pt x="20049" y="390631"/>
                </a:lnTo>
                <a:lnTo>
                  <a:pt x="5370" y="368929"/>
                </a:lnTo>
                <a:lnTo>
                  <a:pt x="0" y="342259"/>
                </a:lnTo>
                <a:lnTo>
                  <a:pt x="0" y="6845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9184" y="1877567"/>
            <a:ext cx="5260848" cy="42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8459" y="2430140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80">
                <a:moveTo>
                  <a:pt x="5172446" y="0"/>
                </a:moveTo>
                <a:lnTo>
                  <a:pt x="68579" y="0"/>
                </a:lnTo>
                <a:lnTo>
                  <a:pt x="41885" y="5333"/>
                </a:lnTo>
                <a:lnTo>
                  <a:pt x="20086" y="20055"/>
                </a:lnTo>
                <a:lnTo>
                  <a:pt x="5382" y="41909"/>
                </a:lnTo>
                <a:lnTo>
                  <a:pt x="0" y="68579"/>
                </a:lnTo>
                <a:lnTo>
                  <a:pt x="0" y="342899"/>
                </a:lnTo>
                <a:lnTo>
                  <a:pt x="5382" y="369569"/>
                </a:lnTo>
                <a:lnTo>
                  <a:pt x="20086" y="391424"/>
                </a:lnTo>
                <a:lnTo>
                  <a:pt x="41885" y="406145"/>
                </a:lnTo>
                <a:lnTo>
                  <a:pt x="68579" y="411479"/>
                </a:lnTo>
                <a:lnTo>
                  <a:pt x="5172446" y="411479"/>
                </a:lnTo>
                <a:lnTo>
                  <a:pt x="5199116" y="406145"/>
                </a:lnTo>
                <a:lnTo>
                  <a:pt x="5220970" y="391424"/>
                </a:lnTo>
                <a:lnTo>
                  <a:pt x="5235692" y="369569"/>
                </a:lnTo>
                <a:lnTo>
                  <a:pt x="5241026" y="342899"/>
                </a:lnTo>
                <a:lnTo>
                  <a:pt x="5241026" y="68579"/>
                </a:lnTo>
                <a:lnTo>
                  <a:pt x="5235692" y="41909"/>
                </a:lnTo>
                <a:lnTo>
                  <a:pt x="5220970" y="20055"/>
                </a:lnTo>
                <a:lnTo>
                  <a:pt x="5199116" y="5333"/>
                </a:lnTo>
                <a:lnTo>
                  <a:pt x="517244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8459" y="2430140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80">
                <a:moveTo>
                  <a:pt x="0" y="68579"/>
                </a:moveTo>
                <a:lnTo>
                  <a:pt x="5382" y="41909"/>
                </a:lnTo>
                <a:lnTo>
                  <a:pt x="20086" y="20055"/>
                </a:lnTo>
                <a:lnTo>
                  <a:pt x="41885" y="5333"/>
                </a:lnTo>
                <a:lnTo>
                  <a:pt x="68579" y="0"/>
                </a:lnTo>
                <a:lnTo>
                  <a:pt x="5172446" y="0"/>
                </a:lnTo>
                <a:lnTo>
                  <a:pt x="5199116" y="5333"/>
                </a:lnTo>
                <a:lnTo>
                  <a:pt x="5220970" y="20055"/>
                </a:lnTo>
                <a:lnTo>
                  <a:pt x="5235692" y="41909"/>
                </a:lnTo>
                <a:lnTo>
                  <a:pt x="5241026" y="68579"/>
                </a:lnTo>
                <a:lnTo>
                  <a:pt x="5241026" y="342899"/>
                </a:lnTo>
                <a:lnTo>
                  <a:pt x="5235692" y="369569"/>
                </a:lnTo>
                <a:lnTo>
                  <a:pt x="5220970" y="391424"/>
                </a:lnTo>
                <a:lnTo>
                  <a:pt x="5199116" y="406145"/>
                </a:lnTo>
                <a:lnTo>
                  <a:pt x="5172446" y="411479"/>
                </a:lnTo>
                <a:lnTo>
                  <a:pt x="68579" y="411479"/>
                </a:lnTo>
                <a:lnTo>
                  <a:pt x="41885" y="406145"/>
                </a:lnTo>
                <a:lnTo>
                  <a:pt x="20086" y="391424"/>
                </a:lnTo>
                <a:lnTo>
                  <a:pt x="5382" y="369569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184" y="2420111"/>
            <a:ext cx="5260848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609" y="2973080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5172455" y="0"/>
                </a:moveTo>
                <a:lnTo>
                  <a:pt x="68579" y="0"/>
                </a:lnTo>
                <a:lnTo>
                  <a:pt x="41885" y="5333"/>
                </a:lnTo>
                <a:lnTo>
                  <a:pt x="20086" y="20055"/>
                </a:lnTo>
                <a:lnTo>
                  <a:pt x="5382" y="41909"/>
                </a:lnTo>
                <a:lnTo>
                  <a:pt x="0" y="68579"/>
                </a:lnTo>
                <a:lnTo>
                  <a:pt x="0" y="342899"/>
                </a:lnTo>
                <a:lnTo>
                  <a:pt x="5382" y="369569"/>
                </a:lnTo>
                <a:lnTo>
                  <a:pt x="20086" y="391393"/>
                </a:lnTo>
                <a:lnTo>
                  <a:pt x="41885" y="406145"/>
                </a:lnTo>
                <a:lnTo>
                  <a:pt x="68579" y="411479"/>
                </a:lnTo>
                <a:lnTo>
                  <a:pt x="5172455" y="411479"/>
                </a:lnTo>
                <a:lnTo>
                  <a:pt x="5199125" y="406145"/>
                </a:lnTo>
                <a:lnTo>
                  <a:pt x="5220980" y="391393"/>
                </a:lnTo>
                <a:lnTo>
                  <a:pt x="5235701" y="369569"/>
                </a:lnTo>
                <a:lnTo>
                  <a:pt x="5241035" y="342899"/>
                </a:lnTo>
                <a:lnTo>
                  <a:pt x="5241035" y="68579"/>
                </a:lnTo>
                <a:lnTo>
                  <a:pt x="5235701" y="41909"/>
                </a:lnTo>
                <a:lnTo>
                  <a:pt x="5220980" y="20055"/>
                </a:lnTo>
                <a:lnTo>
                  <a:pt x="5199125" y="5333"/>
                </a:lnTo>
                <a:lnTo>
                  <a:pt x="51724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609" y="2973080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0" y="68579"/>
                </a:moveTo>
                <a:lnTo>
                  <a:pt x="5382" y="41909"/>
                </a:lnTo>
                <a:lnTo>
                  <a:pt x="20086" y="20055"/>
                </a:lnTo>
                <a:lnTo>
                  <a:pt x="41885" y="5333"/>
                </a:lnTo>
                <a:lnTo>
                  <a:pt x="68579" y="0"/>
                </a:lnTo>
                <a:lnTo>
                  <a:pt x="5172455" y="0"/>
                </a:lnTo>
                <a:lnTo>
                  <a:pt x="5199125" y="5333"/>
                </a:lnTo>
                <a:lnTo>
                  <a:pt x="5220980" y="20055"/>
                </a:lnTo>
                <a:lnTo>
                  <a:pt x="5235701" y="41909"/>
                </a:lnTo>
                <a:lnTo>
                  <a:pt x="5241035" y="68579"/>
                </a:lnTo>
                <a:lnTo>
                  <a:pt x="5241035" y="342899"/>
                </a:lnTo>
                <a:lnTo>
                  <a:pt x="5235701" y="369569"/>
                </a:lnTo>
                <a:lnTo>
                  <a:pt x="5220980" y="391393"/>
                </a:lnTo>
                <a:lnTo>
                  <a:pt x="5199125" y="406145"/>
                </a:lnTo>
                <a:lnTo>
                  <a:pt x="5172455" y="411479"/>
                </a:lnTo>
                <a:lnTo>
                  <a:pt x="68579" y="411479"/>
                </a:lnTo>
                <a:lnTo>
                  <a:pt x="41885" y="406145"/>
                </a:lnTo>
                <a:lnTo>
                  <a:pt x="20086" y="391393"/>
                </a:lnTo>
                <a:lnTo>
                  <a:pt x="5382" y="369569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8704" y="2964179"/>
            <a:ext cx="5260848" cy="42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609" y="353122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5172455" y="0"/>
                </a:moveTo>
                <a:lnTo>
                  <a:pt x="68579" y="0"/>
                </a:lnTo>
                <a:lnTo>
                  <a:pt x="41885" y="5333"/>
                </a:lnTo>
                <a:lnTo>
                  <a:pt x="20086" y="20055"/>
                </a:lnTo>
                <a:lnTo>
                  <a:pt x="5382" y="41909"/>
                </a:lnTo>
                <a:lnTo>
                  <a:pt x="0" y="68579"/>
                </a:lnTo>
                <a:lnTo>
                  <a:pt x="0" y="342909"/>
                </a:lnTo>
                <a:lnTo>
                  <a:pt x="5382" y="369579"/>
                </a:lnTo>
                <a:lnTo>
                  <a:pt x="20086" y="391415"/>
                </a:lnTo>
                <a:lnTo>
                  <a:pt x="41885" y="406155"/>
                </a:lnTo>
                <a:lnTo>
                  <a:pt x="68579" y="411489"/>
                </a:lnTo>
                <a:lnTo>
                  <a:pt x="5172455" y="411489"/>
                </a:lnTo>
                <a:lnTo>
                  <a:pt x="5199125" y="406155"/>
                </a:lnTo>
                <a:lnTo>
                  <a:pt x="5220980" y="391415"/>
                </a:lnTo>
                <a:lnTo>
                  <a:pt x="5235701" y="369579"/>
                </a:lnTo>
                <a:lnTo>
                  <a:pt x="5241035" y="342909"/>
                </a:lnTo>
                <a:lnTo>
                  <a:pt x="5241035" y="68579"/>
                </a:lnTo>
                <a:lnTo>
                  <a:pt x="5235701" y="41909"/>
                </a:lnTo>
                <a:lnTo>
                  <a:pt x="5220980" y="20055"/>
                </a:lnTo>
                <a:lnTo>
                  <a:pt x="5199125" y="5333"/>
                </a:lnTo>
                <a:lnTo>
                  <a:pt x="51724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8609" y="353122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0" y="68579"/>
                </a:moveTo>
                <a:lnTo>
                  <a:pt x="5382" y="41909"/>
                </a:lnTo>
                <a:lnTo>
                  <a:pt x="20086" y="20055"/>
                </a:lnTo>
                <a:lnTo>
                  <a:pt x="41885" y="5333"/>
                </a:lnTo>
                <a:lnTo>
                  <a:pt x="68579" y="0"/>
                </a:lnTo>
                <a:lnTo>
                  <a:pt x="5172455" y="0"/>
                </a:lnTo>
                <a:lnTo>
                  <a:pt x="5199125" y="5333"/>
                </a:lnTo>
                <a:lnTo>
                  <a:pt x="5220980" y="20055"/>
                </a:lnTo>
                <a:lnTo>
                  <a:pt x="5235701" y="41909"/>
                </a:lnTo>
                <a:lnTo>
                  <a:pt x="5241035" y="68579"/>
                </a:lnTo>
                <a:lnTo>
                  <a:pt x="5241035" y="342909"/>
                </a:lnTo>
                <a:lnTo>
                  <a:pt x="5235701" y="369579"/>
                </a:lnTo>
                <a:lnTo>
                  <a:pt x="5220980" y="391415"/>
                </a:lnTo>
                <a:lnTo>
                  <a:pt x="5199125" y="406155"/>
                </a:lnTo>
                <a:lnTo>
                  <a:pt x="5172455" y="411489"/>
                </a:lnTo>
                <a:lnTo>
                  <a:pt x="68579" y="411489"/>
                </a:lnTo>
                <a:lnTo>
                  <a:pt x="41885" y="406155"/>
                </a:lnTo>
                <a:lnTo>
                  <a:pt x="20086" y="391415"/>
                </a:lnTo>
                <a:lnTo>
                  <a:pt x="5382" y="369579"/>
                </a:lnTo>
                <a:lnTo>
                  <a:pt x="0" y="34290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8704" y="3521964"/>
            <a:ext cx="5260848" cy="429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609" y="4039873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5172455" y="0"/>
                </a:moveTo>
                <a:lnTo>
                  <a:pt x="68579" y="0"/>
                </a:lnTo>
                <a:lnTo>
                  <a:pt x="41885" y="5333"/>
                </a:lnTo>
                <a:lnTo>
                  <a:pt x="20086" y="20061"/>
                </a:lnTo>
                <a:lnTo>
                  <a:pt x="5382" y="41909"/>
                </a:lnTo>
                <a:lnTo>
                  <a:pt x="0" y="68579"/>
                </a:lnTo>
                <a:lnTo>
                  <a:pt x="0" y="342899"/>
                </a:lnTo>
                <a:lnTo>
                  <a:pt x="5382" y="369569"/>
                </a:lnTo>
                <a:lnTo>
                  <a:pt x="20086" y="391405"/>
                </a:lnTo>
                <a:lnTo>
                  <a:pt x="41885" y="406145"/>
                </a:lnTo>
                <a:lnTo>
                  <a:pt x="68579" y="411479"/>
                </a:lnTo>
                <a:lnTo>
                  <a:pt x="5172455" y="411479"/>
                </a:lnTo>
                <a:lnTo>
                  <a:pt x="5199125" y="406145"/>
                </a:lnTo>
                <a:lnTo>
                  <a:pt x="5220980" y="391405"/>
                </a:lnTo>
                <a:lnTo>
                  <a:pt x="5235701" y="369569"/>
                </a:lnTo>
                <a:lnTo>
                  <a:pt x="5241035" y="342899"/>
                </a:lnTo>
                <a:lnTo>
                  <a:pt x="5241035" y="68579"/>
                </a:lnTo>
                <a:lnTo>
                  <a:pt x="5235701" y="41909"/>
                </a:lnTo>
                <a:lnTo>
                  <a:pt x="5220980" y="20061"/>
                </a:lnTo>
                <a:lnTo>
                  <a:pt x="5199125" y="5333"/>
                </a:lnTo>
                <a:lnTo>
                  <a:pt x="51724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609" y="4039873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0" y="68579"/>
                </a:moveTo>
                <a:lnTo>
                  <a:pt x="5382" y="41909"/>
                </a:lnTo>
                <a:lnTo>
                  <a:pt x="20086" y="20061"/>
                </a:lnTo>
                <a:lnTo>
                  <a:pt x="41885" y="5333"/>
                </a:lnTo>
                <a:lnTo>
                  <a:pt x="68579" y="0"/>
                </a:lnTo>
                <a:lnTo>
                  <a:pt x="5172455" y="0"/>
                </a:lnTo>
                <a:lnTo>
                  <a:pt x="5199125" y="5333"/>
                </a:lnTo>
                <a:lnTo>
                  <a:pt x="5220980" y="20061"/>
                </a:lnTo>
                <a:lnTo>
                  <a:pt x="5235701" y="41909"/>
                </a:lnTo>
                <a:lnTo>
                  <a:pt x="5241035" y="68579"/>
                </a:lnTo>
                <a:lnTo>
                  <a:pt x="5241035" y="342899"/>
                </a:lnTo>
                <a:lnTo>
                  <a:pt x="5235701" y="369569"/>
                </a:lnTo>
                <a:lnTo>
                  <a:pt x="5220980" y="391405"/>
                </a:lnTo>
                <a:lnTo>
                  <a:pt x="5199125" y="406145"/>
                </a:lnTo>
                <a:lnTo>
                  <a:pt x="5172455" y="411479"/>
                </a:lnTo>
                <a:lnTo>
                  <a:pt x="68579" y="411479"/>
                </a:lnTo>
                <a:lnTo>
                  <a:pt x="41885" y="406145"/>
                </a:lnTo>
                <a:lnTo>
                  <a:pt x="20086" y="391405"/>
                </a:lnTo>
                <a:lnTo>
                  <a:pt x="5382" y="369569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8704" y="4030979"/>
            <a:ext cx="5260848" cy="429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8609" y="458342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5172455" y="0"/>
                </a:moveTo>
                <a:lnTo>
                  <a:pt x="68579" y="0"/>
                </a:lnTo>
                <a:lnTo>
                  <a:pt x="41885" y="5333"/>
                </a:lnTo>
                <a:lnTo>
                  <a:pt x="20086" y="20061"/>
                </a:lnTo>
                <a:lnTo>
                  <a:pt x="5382" y="41909"/>
                </a:lnTo>
                <a:lnTo>
                  <a:pt x="0" y="68579"/>
                </a:lnTo>
                <a:lnTo>
                  <a:pt x="0" y="342899"/>
                </a:lnTo>
                <a:lnTo>
                  <a:pt x="5382" y="369569"/>
                </a:lnTo>
                <a:lnTo>
                  <a:pt x="20086" y="391418"/>
                </a:lnTo>
                <a:lnTo>
                  <a:pt x="41885" y="406145"/>
                </a:lnTo>
                <a:lnTo>
                  <a:pt x="68579" y="411479"/>
                </a:lnTo>
                <a:lnTo>
                  <a:pt x="5172455" y="411479"/>
                </a:lnTo>
                <a:lnTo>
                  <a:pt x="5199125" y="406145"/>
                </a:lnTo>
                <a:lnTo>
                  <a:pt x="5220980" y="391418"/>
                </a:lnTo>
                <a:lnTo>
                  <a:pt x="5235701" y="369569"/>
                </a:lnTo>
                <a:lnTo>
                  <a:pt x="5241035" y="342899"/>
                </a:lnTo>
                <a:lnTo>
                  <a:pt x="5241035" y="68579"/>
                </a:lnTo>
                <a:lnTo>
                  <a:pt x="5235701" y="41909"/>
                </a:lnTo>
                <a:lnTo>
                  <a:pt x="5220980" y="20061"/>
                </a:lnTo>
                <a:lnTo>
                  <a:pt x="5199125" y="5333"/>
                </a:lnTo>
                <a:lnTo>
                  <a:pt x="51724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609" y="458342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0" y="68579"/>
                </a:moveTo>
                <a:lnTo>
                  <a:pt x="5382" y="41909"/>
                </a:lnTo>
                <a:lnTo>
                  <a:pt x="20086" y="20061"/>
                </a:lnTo>
                <a:lnTo>
                  <a:pt x="41885" y="5333"/>
                </a:lnTo>
                <a:lnTo>
                  <a:pt x="68579" y="0"/>
                </a:lnTo>
                <a:lnTo>
                  <a:pt x="5172455" y="0"/>
                </a:lnTo>
                <a:lnTo>
                  <a:pt x="5199125" y="5333"/>
                </a:lnTo>
                <a:lnTo>
                  <a:pt x="5220980" y="20061"/>
                </a:lnTo>
                <a:lnTo>
                  <a:pt x="5235701" y="41909"/>
                </a:lnTo>
                <a:lnTo>
                  <a:pt x="5241035" y="68579"/>
                </a:lnTo>
                <a:lnTo>
                  <a:pt x="5241035" y="342899"/>
                </a:lnTo>
                <a:lnTo>
                  <a:pt x="5235701" y="369569"/>
                </a:lnTo>
                <a:lnTo>
                  <a:pt x="5220980" y="391418"/>
                </a:lnTo>
                <a:lnTo>
                  <a:pt x="5199125" y="406145"/>
                </a:lnTo>
                <a:lnTo>
                  <a:pt x="5172455" y="411479"/>
                </a:lnTo>
                <a:lnTo>
                  <a:pt x="68579" y="411479"/>
                </a:lnTo>
                <a:lnTo>
                  <a:pt x="41885" y="406145"/>
                </a:lnTo>
                <a:lnTo>
                  <a:pt x="20086" y="391418"/>
                </a:lnTo>
                <a:lnTo>
                  <a:pt x="5382" y="369569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8704" y="4573523"/>
            <a:ext cx="5260848" cy="431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8609" y="5127629"/>
            <a:ext cx="5241290" cy="410845"/>
          </a:xfrm>
          <a:custGeom>
            <a:avLst/>
            <a:gdLst/>
            <a:ahLst/>
            <a:cxnLst/>
            <a:rect l="l" t="t" r="r" b="b"/>
            <a:pathLst>
              <a:path w="5241290" h="410845">
                <a:moveTo>
                  <a:pt x="5172577" y="0"/>
                </a:moveTo>
                <a:lnTo>
                  <a:pt x="68448" y="0"/>
                </a:lnTo>
                <a:lnTo>
                  <a:pt x="41803" y="5333"/>
                </a:lnTo>
                <a:lnTo>
                  <a:pt x="20049" y="20061"/>
                </a:lnTo>
                <a:lnTo>
                  <a:pt x="5382" y="41778"/>
                </a:lnTo>
                <a:lnTo>
                  <a:pt x="0" y="68448"/>
                </a:lnTo>
                <a:lnTo>
                  <a:pt x="0" y="342256"/>
                </a:lnTo>
                <a:lnTo>
                  <a:pt x="5382" y="368926"/>
                </a:lnTo>
                <a:lnTo>
                  <a:pt x="20049" y="390643"/>
                </a:lnTo>
                <a:lnTo>
                  <a:pt x="41803" y="405383"/>
                </a:lnTo>
                <a:lnTo>
                  <a:pt x="68448" y="410717"/>
                </a:lnTo>
                <a:lnTo>
                  <a:pt x="5172577" y="410717"/>
                </a:lnTo>
                <a:lnTo>
                  <a:pt x="5199247" y="405383"/>
                </a:lnTo>
                <a:lnTo>
                  <a:pt x="5220980" y="390643"/>
                </a:lnTo>
                <a:lnTo>
                  <a:pt x="5235701" y="368926"/>
                </a:lnTo>
                <a:lnTo>
                  <a:pt x="5241035" y="342256"/>
                </a:lnTo>
                <a:lnTo>
                  <a:pt x="5241035" y="68448"/>
                </a:lnTo>
                <a:lnTo>
                  <a:pt x="5235701" y="41778"/>
                </a:lnTo>
                <a:lnTo>
                  <a:pt x="5220980" y="20061"/>
                </a:lnTo>
                <a:lnTo>
                  <a:pt x="5199247" y="5333"/>
                </a:lnTo>
                <a:lnTo>
                  <a:pt x="517257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8609" y="5127629"/>
            <a:ext cx="5241290" cy="410845"/>
          </a:xfrm>
          <a:custGeom>
            <a:avLst/>
            <a:gdLst/>
            <a:ahLst/>
            <a:cxnLst/>
            <a:rect l="l" t="t" r="r" b="b"/>
            <a:pathLst>
              <a:path w="5241290" h="410845">
                <a:moveTo>
                  <a:pt x="0" y="68448"/>
                </a:moveTo>
                <a:lnTo>
                  <a:pt x="5382" y="41778"/>
                </a:lnTo>
                <a:lnTo>
                  <a:pt x="20049" y="20061"/>
                </a:lnTo>
                <a:lnTo>
                  <a:pt x="41803" y="5333"/>
                </a:lnTo>
                <a:lnTo>
                  <a:pt x="68448" y="0"/>
                </a:lnTo>
                <a:lnTo>
                  <a:pt x="5172577" y="0"/>
                </a:lnTo>
                <a:lnTo>
                  <a:pt x="5199247" y="5333"/>
                </a:lnTo>
                <a:lnTo>
                  <a:pt x="5220980" y="20061"/>
                </a:lnTo>
                <a:lnTo>
                  <a:pt x="5235701" y="41778"/>
                </a:lnTo>
                <a:lnTo>
                  <a:pt x="5241035" y="68448"/>
                </a:lnTo>
                <a:lnTo>
                  <a:pt x="5241035" y="342256"/>
                </a:lnTo>
                <a:lnTo>
                  <a:pt x="5235701" y="368926"/>
                </a:lnTo>
                <a:lnTo>
                  <a:pt x="5220980" y="390643"/>
                </a:lnTo>
                <a:lnTo>
                  <a:pt x="5199247" y="405383"/>
                </a:lnTo>
                <a:lnTo>
                  <a:pt x="5172577" y="410717"/>
                </a:lnTo>
                <a:lnTo>
                  <a:pt x="68448" y="410717"/>
                </a:lnTo>
                <a:lnTo>
                  <a:pt x="41803" y="405383"/>
                </a:lnTo>
                <a:lnTo>
                  <a:pt x="20049" y="390643"/>
                </a:lnTo>
                <a:lnTo>
                  <a:pt x="5382" y="368926"/>
                </a:lnTo>
                <a:lnTo>
                  <a:pt x="0" y="342256"/>
                </a:lnTo>
                <a:lnTo>
                  <a:pt x="0" y="6844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8704" y="5117591"/>
            <a:ext cx="5260848" cy="42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129" y="5670554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5172455" y="0"/>
                </a:moveTo>
                <a:lnTo>
                  <a:pt x="68579" y="0"/>
                </a:lnTo>
                <a:lnTo>
                  <a:pt x="41885" y="5382"/>
                </a:lnTo>
                <a:lnTo>
                  <a:pt x="20085" y="20086"/>
                </a:lnTo>
                <a:lnTo>
                  <a:pt x="5381" y="41885"/>
                </a:lnTo>
                <a:lnTo>
                  <a:pt x="0" y="68579"/>
                </a:lnTo>
                <a:lnTo>
                  <a:pt x="0" y="342899"/>
                </a:lnTo>
                <a:lnTo>
                  <a:pt x="5381" y="369594"/>
                </a:lnTo>
                <a:lnTo>
                  <a:pt x="20085" y="391381"/>
                </a:lnTo>
                <a:lnTo>
                  <a:pt x="41885" y="406085"/>
                </a:lnTo>
                <a:lnTo>
                  <a:pt x="68579" y="411479"/>
                </a:lnTo>
                <a:lnTo>
                  <a:pt x="5172455" y="411479"/>
                </a:lnTo>
                <a:lnTo>
                  <a:pt x="5199125" y="406085"/>
                </a:lnTo>
                <a:lnTo>
                  <a:pt x="5220980" y="391381"/>
                </a:lnTo>
                <a:lnTo>
                  <a:pt x="5235701" y="369594"/>
                </a:lnTo>
                <a:lnTo>
                  <a:pt x="5241035" y="342899"/>
                </a:lnTo>
                <a:lnTo>
                  <a:pt x="5241035" y="68579"/>
                </a:lnTo>
                <a:lnTo>
                  <a:pt x="5235701" y="41885"/>
                </a:lnTo>
                <a:lnTo>
                  <a:pt x="5220980" y="20086"/>
                </a:lnTo>
                <a:lnTo>
                  <a:pt x="5199125" y="5382"/>
                </a:lnTo>
                <a:lnTo>
                  <a:pt x="51724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8129" y="5670554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0" y="68579"/>
                </a:moveTo>
                <a:lnTo>
                  <a:pt x="5381" y="41885"/>
                </a:lnTo>
                <a:lnTo>
                  <a:pt x="20085" y="20086"/>
                </a:lnTo>
                <a:lnTo>
                  <a:pt x="41885" y="5382"/>
                </a:lnTo>
                <a:lnTo>
                  <a:pt x="68579" y="0"/>
                </a:lnTo>
                <a:lnTo>
                  <a:pt x="5172455" y="0"/>
                </a:lnTo>
                <a:lnTo>
                  <a:pt x="5199125" y="5382"/>
                </a:lnTo>
                <a:lnTo>
                  <a:pt x="5220980" y="20086"/>
                </a:lnTo>
                <a:lnTo>
                  <a:pt x="5235701" y="41885"/>
                </a:lnTo>
                <a:lnTo>
                  <a:pt x="5241035" y="68579"/>
                </a:lnTo>
                <a:lnTo>
                  <a:pt x="5241035" y="342899"/>
                </a:lnTo>
                <a:lnTo>
                  <a:pt x="5235701" y="369594"/>
                </a:lnTo>
                <a:lnTo>
                  <a:pt x="5220980" y="391381"/>
                </a:lnTo>
                <a:lnTo>
                  <a:pt x="5199125" y="406085"/>
                </a:lnTo>
                <a:lnTo>
                  <a:pt x="5172455" y="411479"/>
                </a:lnTo>
                <a:lnTo>
                  <a:pt x="68579" y="411479"/>
                </a:lnTo>
                <a:lnTo>
                  <a:pt x="41885" y="406085"/>
                </a:lnTo>
                <a:lnTo>
                  <a:pt x="20085" y="391381"/>
                </a:lnTo>
                <a:lnTo>
                  <a:pt x="5381" y="369594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8224" y="5661659"/>
            <a:ext cx="5260848" cy="42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8129" y="622871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5172455" y="0"/>
                </a:moveTo>
                <a:lnTo>
                  <a:pt x="68579" y="0"/>
                </a:lnTo>
                <a:lnTo>
                  <a:pt x="41885" y="5382"/>
                </a:lnTo>
                <a:lnTo>
                  <a:pt x="20085" y="20086"/>
                </a:lnTo>
                <a:lnTo>
                  <a:pt x="5381" y="41885"/>
                </a:lnTo>
                <a:lnTo>
                  <a:pt x="0" y="68579"/>
                </a:lnTo>
                <a:lnTo>
                  <a:pt x="0" y="342899"/>
                </a:lnTo>
                <a:lnTo>
                  <a:pt x="5381" y="369593"/>
                </a:lnTo>
                <a:lnTo>
                  <a:pt x="20085" y="391382"/>
                </a:lnTo>
                <a:lnTo>
                  <a:pt x="41885" y="406086"/>
                </a:lnTo>
                <a:lnTo>
                  <a:pt x="68579" y="411479"/>
                </a:lnTo>
                <a:lnTo>
                  <a:pt x="5172455" y="411479"/>
                </a:lnTo>
                <a:lnTo>
                  <a:pt x="5199125" y="406086"/>
                </a:lnTo>
                <a:lnTo>
                  <a:pt x="5220980" y="391382"/>
                </a:lnTo>
                <a:lnTo>
                  <a:pt x="5235701" y="369593"/>
                </a:lnTo>
                <a:lnTo>
                  <a:pt x="5241035" y="342899"/>
                </a:lnTo>
                <a:lnTo>
                  <a:pt x="5241035" y="68579"/>
                </a:lnTo>
                <a:lnTo>
                  <a:pt x="5235701" y="41885"/>
                </a:lnTo>
                <a:lnTo>
                  <a:pt x="5220980" y="20086"/>
                </a:lnTo>
                <a:lnTo>
                  <a:pt x="5199125" y="5382"/>
                </a:lnTo>
                <a:lnTo>
                  <a:pt x="51724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8129" y="6228719"/>
            <a:ext cx="5241290" cy="411480"/>
          </a:xfrm>
          <a:custGeom>
            <a:avLst/>
            <a:gdLst/>
            <a:ahLst/>
            <a:cxnLst/>
            <a:rect l="l" t="t" r="r" b="b"/>
            <a:pathLst>
              <a:path w="5241290" h="411479">
                <a:moveTo>
                  <a:pt x="0" y="68579"/>
                </a:moveTo>
                <a:lnTo>
                  <a:pt x="5381" y="41885"/>
                </a:lnTo>
                <a:lnTo>
                  <a:pt x="20085" y="20086"/>
                </a:lnTo>
                <a:lnTo>
                  <a:pt x="41885" y="5382"/>
                </a:lnTo>
                <a:lnTo>
                  <a:pt x="68579" y="0"/>
                </a:lnTo>
                <a:lnTo>
                  <a:pt x="5172455" y="0"/>
                </a:lnTo>
                <a:lnTo>
                  <a:pt x="5199125" y="5382"/>
                </a:lnTo>
                <a:lnTo>
                  <a:pt x="5220980" y="20086"/>
                </a:lnTo>
                <a:lnTo>
                  <a:pt x="5235701" y="41885"/>
                </a:lnTo>
                <a:lnTo>
                  <a:pt x="5241035" y="68579"/>
                </a:lnTo>
                <a:lnTo>
                  <a:pt x="5241035" y="342899"/>
                </a:lnTo>
                <a:lnTo>
                  <a:pt x="5235701" y="369593"/>
                </a:lnTo>
                <a:lnTo>
                  <a:pt x="5220980" y="391382"/>
                </a:lnTo>
                <a:lnTo>
                  <a:pt x="5199125" y="406086"/>
                </a:lnTo>
                <a:lnTo>
                  <a:pt x="5172455" y="411479"/>
                </a:lnTo>
                <a:lnTo>
                  <a:pt x="68579" y="411479"/>
                </a:lnTo>
                <a:lnTo>
                  <a:pt x="41885" y="406086"/>
                </a:lnTo>
                <a:lnTo>
                  <a:pt x="20085" y="391382"/>
                </a:lnTo>
                <a:lnTo>
                  <a:pt x="5381" y="369593"/>
                </a:lnTo>
                <a:lnTo>
                  <a:pt x="0" y="342899"/>
                </a:lnTo>
                <a:lnTo>
                  <a:pt x="0" y="6857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8224" y="6219444"/>
            <a:ext cx="5260848" cy="429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4500" y="1422323"/>
            <a:ext cx="4939665" cy="5141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  <a:p>
            <a:pPr marL="1379855" marR="709930" indent="-570230">
              <a:lnSpc>
                <a:spcPct val="1981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lic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atio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L-ba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Mult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e-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ite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  <a:p>
            <a:pPr marL="1620520" marR="1582420" algn="ctr">
              <a:lnSpc>
                <a:spcPct val="185600"/>
              </a:lnSpc>
              <a:spcBef>
                <a:spcPts val="38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ini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ermina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800">
              <a:latin typeface="Arial"/>
              <a:cs typeface="Arial"/>
            </a:endParaRPr>
          </a:p>
          <a:p>
            <a:pPr marL="12065" marR="5080" algn="ctr">
              <a:lnSpc>
                <a:spcPts val="4280"/>
              </a:lnSpc>
              <a:spcBef>
                <a:spcPts val="49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Custo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rtificat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redi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400">
              <a:latin typeface="Times New Roman"/>
              <a:cs typeface="Times New Roman"/>
            </a:endParaRPr>
          </a:p>
          <a:p>
            <a:pPr marR="22225" algn="ctr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9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P/2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ffi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6032" y="3648455"/>
            <a:ext cx="3073907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53970" y="3003585"/>
            <a:ext cx="30708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2870" y="2042160"/>
            <a:ext cx="4586569" cy="3756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486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15" dirty="0"/>
              <a:t>r</a:t>
            </a:r>
            <a:r>
              <a:rPr spc="-20" dirty="0"/>
              <a:t>affi</a:t>
            </a:r>
            <a:r>
              <a:rPr spc="-25" dirty="0"/>
              <a:t>c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30" dirty="0"/>
              <a:t>a</a:t>
            </a:r>
            <a:r>
              <a:rPr spc="-45" dirty="0"/>
              <a:t>n</a:t>
            </a:r>
            <a:r>
              <a:rPr spc="-30" dirty="0"/>
              <a:t>a</a:t>
            </a:r>
            <a:r>
              <a:rPr spc="-45" dirty="0"/>
              <a:t>g</a:t>
            </a:r>
            <a:r>
              <a:rPr spc="-40" dirty="0"/>
              <a:t>e</a:t>
            </a:r>
            <a:r>
              <a:rPr spc="-20" dirty="0"/>
              <a:t>r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0314" y="1225326"/>
            <a:ext cx="7147559" cy="5310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56379">
              <a:lnSpc>
                <a:spcPct val="100000"/>
              </a:lnSpc>
            </a:pPr>
            <a:r>
              <a:rPr spc="-20" dirty="0"/>
              <a:t>Prior</a:t>
            </a:r>
            <a:r>
              <a:rPr spc="-5" dirty="0"/>
              <a:t>i</a:t>
            </a:r>
            <a:r>
              <a:rPr spc="-20" dirty="0"/>
              <a:t>ty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35" dirty="0"/>
              <a:t>Ro</a:t>
            </a:r>
            <a:r>
              <a:rPr spc="-40" dirty="0"/>
              <a:t>u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ng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8214" y="1323219"/>
            <a:ext cx="7812417" cy="5163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3440">
              <a:lnSpc>
                <a:spcPct val="100000"/>
              </a:lnSpc>
            </a:pPr>
            <a:r>
              <a:rPr spc="-25" dirty="0"/>
              <a:t>Perfo</a:t>
            </a:r>
            <a:r>
              <a:rPr spc="-10" dirty="0"/>
              <a:t>r</a:t>
            </a:r>
            <a:r>
              <a:rPr spc="-35" dirty="0"/>
              <a:t>man</a:t>
            </a:r>
            <a:r>
              <a:rPr spc="-15" dirty="0"/>
              <a:t>c</a:t>
            </a:r>
            <a:r>
              <a:rPr spc="-25" dirty="0"/>
              <a:t>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35" dirty="0"/>
              <a:t>Ro</a:t>
            </a:r>
            <a:r>
              <a:rPr spc="-40" dirty="0"/>
              <a:t>u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7332" y="3483864"/>
            <a:ext cx="5132832" cy="67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825495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4888" y="2838992"/>
            <a:ext cx="5128260" cy="1390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ts val="259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oups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1339" y="1520952"/>
            <a:ext cx="5975603" cy="4863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315">
              <a:lnSpc>
                <a:spcPct val="100000"/>
              </a:lnSpc>
            </a:pPr>
            <a:r>
              <a:rPr spc="-30" dirty="0"/>
              <a:t>Geog</a:t>
            </a:r>
            <a:r>
              <a:rPr spc="-10" dirty="0"/>
              <a:t>r</a:t>
            </a:r>
            <a:r>
              <a:rPr spc="-30" dirty="0"/>
              <a:t>aphi</a:t>
            </a:r>
            <a:r>
              <a:rPr spc="-25" dirty="0"/>
              <a:t>c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o</a:t>
            </a:r>
            <a:r>
              <a:rPr spc="-25" dirty="0"/>
              <a:t>u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5" dirty="0"/>
              <a:t>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9194" y="1144859"/>
            <a:ext cx="7364086" cy="5464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8095">
              <a:lnSpc>
                <a:spcPct val="100000"/>
              </a:lnSpc>
            </a:pPr>
            <a:r>
              <a:rPr spc="-25" dirty="0"/>
              <a:t>Weig</a:t>
            </a:r>
            <a:r>
              <a:rPr spc="-20" dirty="0"/>
              <a:t>hted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35" dirty="0"/>
              <a:t>Ro</a:t>
            </a:r>
            <a:r>
              <a:rPr spc="-40" dirty="0"/>
              <a:t>u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ng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4354" y="1793748"/>
            <a:ext cx="9143234" cy="427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2710">
              <a:lnSpc>
                <a:spcPct val="100000"/>
              </a:lnSpc>
            </a:pPr>
            <a:r>
              <a:rPr spc="-35" dirty="0"/>
              <a:t>D</a:t>
            </a:r>
            <a:r>
              <a:rPr spc="-10" dirty="0"/>
              <a:t>i</a:t>
            </a:r>
            <a:r>
              <a:rPr spc="-25" dirty="0"/>
              <a:t>strib</a:t>
            </a:r>
            <a:r>
              <a:rPr spc="-35" dirty="0"/>
              <a:t>u</a:t>
            </a:r>
            <a:r>
              <a:rPr spc="-15" dirty="0"/>
              <a:t>t</a:t>
            </a:r>
            <a:r>
              <a:rPr dirty="0"/>
              <a:t>i</a:t>
            </a:r>
            <a:r>
              <a:rPr spc="-25" dirty="0"/>
              <a:t>ng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0" dirty="0"/>
              <a:t>Networ</a:t>
            </a:r>
            <a:r>
              <a:rPr spc="-25" dirty="0"/>
              <a:t>k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35" dirty="0"/>
              <a:t>ra</a:t>
            </a:r>
            <a:r>
              <a:rPr spc="-15" dirty="0"/>
              <a:t>f</a:t>
            </a:r>
            <a:r>
              <a:rPr spc="-35" dirty="0"/>
              <a:t>f</a:t>
            </a:r>
            <a:r>
              <a:rPr spc="-20" dirty="0"/>
              <a:t>ic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2479" y="3648455"/>
            <a:ext cx="200101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8575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ewa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1300" y="1752581"/>
            <a:ext cx="6585447" cy="4288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259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15" dirty="0"/>
              <a:t>i</a:t>
            </a:r>
            <a:r>
              <a:rPr spc="-35" dirty="0"/>
              <a:t>rew</a:t>
            </a:r>
            <a:r>
              <a:rPr spc="-45" dirty="0"/>
              <a:t>a</a:t>
            </a:r>
            <a:r>
              <a:rPr spc="-15" dirty="0"/>
              <a:t>ll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2930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Fire</a:t>
            </a:r>
            <a:r>
              <a:rPr spc="-25" dirty="0"/>
              <a:t>wal</a:t>
            </a:r>
            <a:r>
              <a:rPr spc="-15" dirty="0"/>
              <a:t>l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30" dirty="0"/>
              <a:t>e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  <p:sp>
        <p:nvSpPr>
          <p:cNvPr id="5" name="object 5"/>
          <p:cNvSpPr/>
          <p:nvPr/>
        </p:nvSpPr>
        <p:spPr>
          <a:xfrm>
            <a:off x="5399409" y="1776094"/>
            <a:ext cx="6636257" cy="432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19" y="1717669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818" y="0"/>
                </a:moveTo>
                <a:lnTo>
                  <a:pt x="80390" y="0"/>
                </a:lnTo>
                <a:lnTo>
                  <a:pt x="49101" y="6339"/>
                </a:lnTo>
                <a:lnTo>
                  <a:pt x="23550" y="23500"/>
                </a:lnTo>
                <a:lnTo>
                  <a:pt x="6310" y="49011"/>
                </a:lnTo>
                <a:lnTo>
                  <a:pt x="0" y="80406"/>
                </a:lnTo>
                <a:lnTo>
                  <a:pt x="0" y="401970"/>
                </a:lnTo>
                <a:lnTo>
                  <a:pt x="6310" y="433334"/>
                </a:lnTo>
                <a:lnTo>
                  <a:pt x="23550" y="458845"/>
                </a:lnTo>
                <a:lnTo>
                  <a:pt x="49101" y="476006"/>
                </a:lnTo>
                <a:lnTo>
                  <a:pt x="80390" y="482345"/>
                </a:lnTo>
                <a:lnTo>
                  <a:pt x="4519818" y="482345"/>
                </a:lnTo>
                <a:lnTo>
                  <a:pt x="4551182" y="476006"/>
                </a:lnTo>
                <a:lnTo>
                  <a:pt x="4576693" y="458845"/>
                </a:lnTo>
                <a:lnTo>
                  <a:pt x="4593854" y="433334"/>
                </a:lnTo>
                <a:lnTo>
                  <a:pt x="4600193" y="401970"/>
                </a:lnTo>
                <a:lnTo>
                  <a:pt x="4600193" y="80406"/>
                </a:lnTo>
                <a:lnTo>
                  <a:pt x="4593854" y="49011"/>
                </a:lnTo>
                <a:lnTo>
                  <a:pt x="4576693" y="23500"/>
                </a:lnTo>
                <a:lnTo>
                  <a:pt x="4551182" y="6339"/>
                </a:lnTo>
                <a:lnTo>
                  <a:pt x="451981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119" y="1717669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406"/>
                </a:moveTo>
                <a:lnTo>
                  <a:pt x="6310" y="49011"/>
                </a:lnTo>
                <a:lnTo>
                  <a:pt x="23550" y="23500"/>
                </a:lnTo>
                <a:lnTo>
                  <a:pt x="49101" y="6339"/>
                </a:lnTo>
                <a:lnTo>
                  <a:pt x="80390" y="0"/>
                </a:lnTo>
                <a:lnTo>
                  <a:pt x="4519818" y="0"/>
                </a:lnTo>
                <a:lnTo>
                  <a:pt x="4551182" y="6339"/>
                </a:lnTo>
                <a:lnTo>
                  <a:pt x="4576693" y="23500"/>
                </a:lnTo>
                <a:lnTo>
                  <a:pt x="4593854" y="49011"/>
                </a:lnTo>
                <a:lnTo>
                  <a:pt x="4600193" y="80406"/>
                </a:lnTo>
                <a:lnTo>
                  <a:pt x="4600193" y="401970"/>
                </a:lnTo>
                <a:lnTo>
                  <a:pt x="4593854" y="433334"/>
                </a:lnTo>
                <a:lnTo>
                  <a:pt x="4576693" y="458845"/>
                </a:lnTo>
                <a:lnTo>
                  <a:pt x="4551182" y="476006"/>
                </a:lnTo>
                <a:lnTo>
                  <a:pt x="4519818" y="482345"/>
                </a:lnTo>
                <a:lnTo>
                  <a:pt x="80390" y="482345"/>
                </a:lnTo>
                <a:lnTo>
                  <a:pt x="49101" y="476006"/>
                </a:lnTo>
                <a:lnTo>
                  <a:pt x="23550" y="458845"/>
                </a:lnTo>
                <a:lnTo>
                  <a:pt x="6310" y="433334"/>
                </a:lnTo>
                <a:lnTo>
                  <a:pt x="0" y="401970"/>
                </a:lnTo>
                <a:lnTo>
                  <a:pt x="0" y="8040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0311" y="1734311"/>
            <a:ext cx="4575048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119" y="2412370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665" y="0"/>
                </a:moveTo>
                <a:lnTo>
                  <a:pt x="80522" y="0"/>
                </a:lnTo>
                <a:lnTo>
                  <a:pt x="49172" y="6339"/>
                </a:lnTo>
                <a:lnTo>
                  <a:pt x="23586" y="23500"/>
                </a:lnTo>
                <a:lnTo>
                  <a:pt x="6322" y="49133"/>
                </a:lnTo>
                <a:lnTo>
                  <a:pt x="0" y="80375"/>
                </a:lnTo>
                <a:lnTo>
                  <a:pt x="0" y="402061"/>
                </a:lnTo>
                <a:lnTo>
                  <a:pt x="6322" y="433303"/>
                </a:lnTo>
                <a:lnTo>
                  <a:pt x="23586" y="458967"/>
                </a:lnTo>
                <a:lnTo>
                  <a:pt x="49172" y="476128"/>
                </a:lnTo>
                <a:lnTo>
                  <a:pt x="80522" y="482467"/>
                </a:lnTo>
                <a:lnTo>
                  <a:pt x="4519665" y="482467"/>
                </a:lnTo>
                <a:lnTo>
                  <a:pt x="4551060" y="476128"/>
                </a:lnTo>
                <a:lnTo>
                  <a:pt x="4576571" y="458967"/>
                </a:lnTo>
                <a:lnTo>
                  <a:pt x="4593854" y="433303"/>
                </a:lnTo>
                <a:lnTo>
                  <a:pt x="4600193" y="402061"/>
                </a:lnTo>
                <a:lnTo>
                  <a:pt x="4600193" y="80375"/>
                </a:lnTo>
                <a:lnTo>
                  <a:pt x="4593854" y="49133"/>
                </a:lnTo>
                <a:lnTo>
                  <a:pt x="4576571" y="23500"/>
                </a:lnTo>
                <a:lnTo>
                  <a:pt x="4551060" y="6339"/>
                </a:lnTo>
                <a:lnTo>
                  <a:pt x="451966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119" y="2412370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375"/>
                </a:moveTo>
                <a:lnTo>
                  <a:pt x="6322" y="49133"/>
                </a:lnTo>
                <a:lnTo>
                  <a:pt x="23586" y="23500"/>
                </a:lnTo>
                <a:lnTo>
                  <a:pt x="49172" y="6339"/>
                </a:lnTo>
                <a:lnTo>
                  <a:pt x="80522" y="0"/>
                </a:lnTo>
                <a:lnTo>
                  <a:pt x="4519665" y="0"/>
                </a:lnTo>
                <a:lnTo>
                  <a:pt x="4551060" y="6339"/>
                </a:lnTo>
                <a:lnTo>
                  <a:pt x="4576571" y="23500"/>
                </a:lnTo>
                <a:lnTo>
                  <a:pt x="4593854" y="49133"/>
                </a:lnTo>
                <a:lnTo>
                  <a:pt x="4600193" y="80375"/>
                </a:lnTo>
                <a:lnTo>
                  <a:pt x="4600193" y="402061"/>
                </a:lnTo>
                <a:lnTo>
                  <a:pt x="4593854" y="433303"/>
                </a:lnTo>
                <a:lnTo>
                  <a:pt x="4576571" y="458967"/>
                </a:lnTo>
                <a:lnTo>
                  <a:pt x="4551060" y="476128"/>
                </a:lnTo>
                <a:lnTo>
                  <a:pt x="4519665" y="482467"/>
                </a:lnTo>
                <a:lnTo>
                  <a:pt x="80522" y="482467"/>
                </a:lnTo>
                <a:lnTo>
                  <a:pt x="49172" y="476128"/>
                </a:lnTo>
                <a:lnTo>
                  <a:pt x="23586" y="458967"/>
                </a:lnTo>
                <a:lnTo>
                  <a:pt x="6322" y="433303"/>
                </a:lnTo>
                <a:lnTo>
                  <a:pt x="0" y="402061"/>
                </a:lnTo>
                <a:lnTo>
                  <a:pt x="0" y="8037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311" y="2429255"/>
            <a:ext cx="4575048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19" y="3081650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665" y="0"/>
                </a:moveTo>
                <a:lnTo>
                  <a:pt x="80522" y="0"/>
                </a:lnTo>
                <a:lnTo>
                  <a:pt x="49172" y="6339"/>
                </a:lnTo>
                <a:lnTo>
                  <a:pt x="23586" y="23500"/>
                </a:lnTo>
                <a:lnTo>
                  <a:pt x="6322" y="49164"/>
                </a:lnTo>
                <a:lnTo>
                  <a:pt x="0" y="80406"/>
                </a:lnTo>
                <a:lnTo>
                  <a:pt x="0" y="402092"/>
                </a:lnTo>
                <a:lnTo>
                  <a:pt x="6322" y="433334"/>
                </a:lnTo>
                <a:lnTo>
                  <a:pt x="23586" y="458967"/>
                </a:lnTo>
                <a:lnTo>
                  <a:pt x="49172" y="476128"/>
                </a:lnTo>
                <a:lnTo>
                  <a:pt x="80522" y="482467"/>
                </a:lnTo>
                <a:lnTo>
                  <a:pt x="4519665" y="482467"/>
                </a:lnTo>
                <a:lnTo>
                  <a:pt x="4551060" y="476128"/>
                </a:lnTo>
                <a:lnTo>
                  <a:pt x="4576571" y="458967"/>
                </a:lnTo>
                <a:lnTo>
                  <a:pt x="4593854" y="433334"/>
                </a:lnTo>
                <a:lnTo>
                  <a:pt x="4600193" y="402092"/>
                </a:lnTo>
                <a:lnTo>
                  <a:pt x="4600193" y="80406"/>
                </a:lnTo>
                <a:lnTo>
                  <a:pt x="4593854" y="49164"/>
                </a:lnTo>
                <a:lnTo>
                  <a:pt x="4576571" y="23500"/>
                </a:lnTo>
                <a:lnTo>
                  <a:pt x="4551060" y="6339"/>
                </a:lnTo>
                <a:lnTo>
                  <a:pt x="451966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119" y="3081650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406"/>
                </a:moveTo>
                <a:lnTo>
                  <a:pt x="6322" y="49164"/>
                </a:lnTo>
                <a:lnTo>
                  <a:pt x="23586" y="23500"/>
                </a:lnTo>
                <a:lnTo>
                  <a:pt x="49172" y="6339"/>
                </a:lnTo>
                <a:lnTo>
                  <a:pt x="80522" y="0"/>
                </a:lnTo>
                <a:lnTo>
                  <a:pt x="4519665" y="0"/>
                </a:lnTo>
                <a:lnTo>
                  <a:pt x="4551060" y="6339"/>
                </a:lnTo>
                <a:lnTo>
                  <a:pt x="4576571" y="23500"/>
                </a:lnTo>
                <a:lnTo>
                  <a:pt x="4593854" y="49164"/>
                </a:lnTo>
                <a:lnTo>
                  <a:pt x="4600193" y="80406"/>
                </a:lnTo>
                <a:lnTo>
                  <a:pt x="4600193" y="402092"/>
                </a:lnTo>
                <a:lnTo>
                  <a:pt x="4593854" y="433334"/>
                </a:lnTo>
                <a:lnTo>
                  <a:pt x="4576571" y="458967"/>
                </a:lnTo>
                <a:lnTo>
                  <a:pt x="4551060" y="476128"/>
                </a:lnTo>
                <a:lnTo>
                  <a:pt x="4519665" y="482467"/>
                </a:lnTo>
                <a:lnTo>
                  <a:pt x="80522" y="482467"/>
                </a:lnTo>
                <a:lnTo>
                  <a:pt x="49172" y="476128"/>
                </a:lnTo>
                <a:lnTo>
                  <a:pt x="23586" y="458967"/>
                </a:lnTo>
                <a:lnTo>
                  <a:pt x="6322" y="433334"/>
                </a:lnTo>
                <a:lnTo>
                  <a:pt x="0" y="402092"/>
                </a:lnTo>
                <a:lnTo>
                  <a:pt x="0" y="8040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11" y="3098292"/>
            <a:ext cx="4575048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745" y="3721729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812" y="0"/>
                </a:moveTo>
                <a:lnTo>
                  <a:pt x="80390" y="0"/>
                </a:lnTo>
                <a:lnTo>
                  <a:pt x="49101" y="6339"/>
                </a:lnTo>
                <a:lnTo>
                  <a:pt x="23550" y="23500"/>
                </a:lnTo>
                <a:lnTo>
                  <a:pt x="6310" y="49011"/>
                </a:lnTo>
                <a:lnTo>
                  <a:pt x="0" y="80406"/>
                </a:lnTo>
                <a:lnTo>
                  <a:pt x="0" y="401964"/>
                </a:lnTo>
                <a:lnTo>
                  <a:pt x="6310" y="433325"/>
                </a:lnTo>
                <a:lnTo>
                  <a:pt x="23550" y="458852"/>
                </a:lnTo>
                <a:lnTo>
                  <a:pt x="49101" y="475997"/>
                </a:lnTo>
                <a:lnTo>
                  <a:pt x="80390" y="482355"/>
                </a:lnTo>
                <a:lnTo>
                  <a:pt x="4519812" y="482355"/>
                </a:lnTo>
                <a:lnTo>
                  <a:pt x="4551175" y="475997"/>
                </a:lnTo>
                <a:lnTo>
                  <a:pt x="4576718" y="458852"/>
                </a:lnTo>
                <a:lnTo>
                  <a:pt x="4593847" y="433325"/>
                </a:lnTo>
                <a:lnTo>
                  <a:pt x="4600187" y="401964"/>
                </a:lnTo>
                <a:lnTo>
                  <a:pt x="4600187" y="80406"/>
                </a:lnTo>
                <a:lnTo>
                  <a:pt x="4593847" y="49011"/>
                </a:lnTo>
                <a:lnTo>
                  <a:pt x="4576718" y="23500"/>
                </a:lnTo>
                <a:lnTo>
                  <a:pt x="4551175" y="6339"/>
                </a:lnTo>
                <a:lnTo>
                  <a:pt x="45198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745" y="3721729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406"/>
                </a:moveTo>
                <a:lnTo>
                  <a:pt x="6310" y="49011"/>
                </a:lnTo>
                <a:lnTo>
                  <a:pt x="23550" y="23500"/>
                </a:lnTo>
                <a:lnTo>
                  <a:pt x="49101" y="6339"/>
                </a:lnTo>
                <a:lnTo>
                  <a:pt x="80390" y="0"/>
                </a:lnTo>
                <a:lnTo>
                  <a:pt x="4519812" y="0"/>
                </a:lnTo>
                <a:lnTo>
                  <a:pt x="4551175" y="6339"/>
                </a:lnTo>
                <a:lnTo>
                  <a:pt x="4576718" y="23500"/>
                </a:lnTo>
                <a:lnTo>
                  <a:pt x="4593847" y="49011"/>
                </a:lnTo>
                <a:lnTo>
                  <a:pt x="4600187" y="80406"/>
                </a:lnTo>
                <a:lnTo>
                  <a:pt x="4600187" y="401964"/>
                </a:lnTo>
                <a:lnTo>
                  <a:pt x="4593847" y="433325"/>
                </a:lnTo>
                <a:lnTo>
                  <a:pt x="4576718" y="458852"/>
                </a:lnTo>
                <a:lnTo>
                  <a:pt x="4551175" y="475997"/>
                </a:lnTo>
                <a:lnTo>
                  <a:pt x="4519812" y="482355"/>
                </a:lnTo>
                <a:lnTo>
                  <a:pt x="80390" y="482355"/>
                </a:lnTo>
                <a:lnTo>
                  <a:pt x="49101" y="475997"/>
                </a:lnTo>
                <a:lnTo>
                  <a:pt x="23550" y="458852"/>
                </a:lnTo>
                <a:lnTo>
                  <a:pt x="6310" y="433325"/>
                </a:lnTo>
                <a:lnTo>
                  <a:pt x="0" y="401964"/>
                </a:lnTo>
                <a:lnTo>
                  <a:pt x="0" y="8040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2212" y="3738371"/>
            <a:ext cx="4575048" cy="449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745" y="4345935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690" y="0"/>
                </a:moveTo>
                <a:lnTo>
                  <a:pt x="80522" y="0"/>
                </a:lnTo>
                <a:lnTo>
                  <a:pt x="49172" y="6358"/>
                </a:lnTo>
                <a:lnTo>
                  <a:pt x="23586" y="23503"/>
                </a:lnTo>
                <a:lnTo>
                  <a:pt x="6334" y="49148"/>
                </a:lnTo>
                <a:lnTo>
                  <a:pt x="0" y="80390"/>
                </a:lnTo>
                <a:lnTo>
                  <a:pt x="0" y="402086"/>
                </a:lnTo>
                <a:lnTo>
                  <a:pt x="6334" y="433328"/>
                </a:lnTo>
                <a:lnTo>
                  <a:pt x="23586" y="458986"/>
                </a:lnTo>
                <a:lnTo>
                  <a:pt x="49172" y="476131"/>
                </a:lnTo>
                <a:lnTo>
                  <a:pt x="80522" y="482477"/>
                </a:lnTo>
                <a:lnTo>
                  <a:pt x="4519690" y="482477"/>
                </a:lnTo>
                <a:lnTo>
                  <a:pt x="4551054" y="476131"/>
                </a:lnTo>
                <a:lnTo>
                  <a:pt x="4576565" y="458986"/>
                </a:lnTo>
                <a:lnTo>
                  <a:pt x="4593847" y="433328"/>
                </a:lnTo>
                <a:lnTo>
                  <a:pt x="4600187" y="402086"/>
                </a:lnTo>
                <a:lnTo>
                  <a:pt x="4600187" y="80390"/>
                </a:lnTo>
                <a:lnTo>
                  <a:pt x="4593847" y="49148"/>
                </a:lnTo>
                <a:lnTo>
                  <a:pt x="4576565" y="23503"/>
                </a:lnTo>
                <a:lnTo>
                  <a:pt x="4551054" y="6358"/>
                </a:lnTo>
                <a:lnTo>
                  <a:pt x="451969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745" y="4345935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390"/>
                </a:moveTo>
                <a:lnTo>
                  <a:pt x="6334" y="49148"/>
                </a:lnTo>
                <a:lnTo>
                  <a:pt x="23586" y="23503"/>
                </a:lnTo>
                <a:lnTo>
                  <a:pt x="49172" y="6358"/>
                </a:lnTo>
                <a:lnTo>
                  <a:pt x="80522" y="0"/>
                </a:lnTo>
                <a:lnTo>
                  <a:pt x="4519690" y="0"/>
                </a:lnTo>
                <a:lnTo>
                  <a:pt x="4551054" y="6358"/>
                </a:lnTo>
                <a:lnTo>
                  <a:pt x="4576565" y="23503"/>
                </a:lnTo>
                <a:lnTo>
                  <a:pt x="4593847" y="49148"/>
                </a:lnTo>
                <a:lnTo>
                  <a:pt x="4600187" y="80390"/>
                </a:lnTo>
                <a:lnTo>
                  <a:pt x="4600187" y="402086"/>
                </a:lnTo>
                <a:lnTo>
                  <a:pt x="4593847" y="433328"/>
                </a:lnTo>
                <a:lnTo>
                  <a:pt x="4576565" y="458986"/>
                </a:lnTo>
                <a:lnTo>
                  <a:pt x="4551054" y="476131"/>
                </a:lnTo>
                <a:lnTo>
                  <a:pt x="4519690" y="482477"/>
                </a:lnTo>
                <a:lnTo>
                  <a:pt x="80522" y="482477"/>
                </a:lnTo>
                <a:lnTo>
                  <a:pt x="49172" y="476131"/>
                </a:lnTo>
                <a:lnTo>
                  <a:pt x="23586" y="458986"/>
                </a:lnTo>
                <a:lnTo>
                  <a:pt x="6334" y="433328"/>
                </a:lnTo>
                <a:lnTo>
                  <a:pt x="0" y="402086"/>
                </a:lnTo>
                <a:lnTo>
                  <a:pt x="0" y="803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212" y="4363211"/>
            <a:ext cx="4575048" cy="449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8745" y="4978396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690" y="0"/>
                </a:moveTo>
                <a:lnTo>
                  <a:pt x="80522" y="0"/>
                </a:lnTo>
                <a:lnTo>
                  <a:pt x="49172" y="6358"/>
                </a:lnTo>
                <a:lnTo>
                  <a:pt x="23586" y="23503"/>
                </a:lnTo>
                <a:lnTo>
                  <a:pt x="6334" y="49148"/>
                </a:lnTo>
                <a:lnTo>
                  <a:pt x="0" y="80390"/>
                </a:lnTo>
                <a:lnTo>
                  <a:pt x="0" y="402086"/>
                </a:lnTo>
                <a:lnTo>
                  <a:pt x="6334" y="433328"/>
                </a:lnTo>
                <a:lnTo>
                  <a:pt x="23586" y="458986"/>
                </a:lnTo>
                <a:lnTo>
                  <a:pt x="49172" y="476131"/>
                </a:lnTo>
                <a:lnTo>
                  <a:pt x="80522" y="482477"/>
                </a:lnTo>
                <a:lnTo>
                  <a:pt x="4519690" y="482477"/>
                </a:lnTo>
                <a:lnTo>
                  <a:pt x="4551054" y="476131"/>
                </a:lnTo>
                <a:lnTo>
                  <a:pt x="4576565" y="458986"/>
                </a:lnTo>
                <a:lnTo>
                  <a:pt x="4593847" y="433328"/>
                </a:lnTo>
                <a:lnTo>
                  <a:pt x="4600187" y="402086"/>
                </a:lnTo>
                <a:lnTo>
                  <a:pt x="4600187" y="80390"/>
                </a:lnTo>
                <a:lnTo>
                  <a:pt x="4593847" y="49148"/>
                </a:lnTo>
                <a:lnTo>
                  <a:pt x="4576565" y="23503"/>
                </a:lnTo>
                <a:lnTo>
                  <a:pt x="4551054" y="6358"/>
                </a:lnTo>
                <a:lnTo>
                  <a:pt x="451969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8745" y="4978396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390"/>
                </a:moveTo>
                <a:lnTo>
                  <a:pt x="6334" y="49148"/>
                </a:lnTo>
                <a:lnTo>
                  <a:pt x="23586" y="23503"/>
                </a:lnTo>
                <a:lnTo>
                  <a:pt x="49172" y="6358"/>
                </a:lnTo>
                <a:lnTo>
                  <a:pt x="80522" y="0"/>
                </a:lnTo>
                <a:lnTo>
                  <a:pt x="4519690" y="0"/>
                </a:lnTo>
                <a:lnTo>
                  <a:pt x="4551054" y="6358"/>
                </a:lnTo>
                <a:lnTo>
                  <a:pt x="4576565" y="23503"/>
                </a:lnTo>
                <a:lnTo>
                  <a:pt x="4593847" y="49148"/>
                </a:lnTo>
                <a:lnTo>
                  <a:pt x="4600187" y="80390"/>
                </a:lnTo>
                <a:lnTo>
                  <a:pt x="4600187" y="402086"/>
                </a:lnTo>
                <a:lnTo>
                  <a:pt x="4593847" y="433328"/>
                </a:lnTo>
                <a:lnTo>
                  <a:pt x="4576565" y="458986"/>
                </a:lnTo>
                <a:lnTo>
                  <a:pt x="4551054" y="476131"/>
                </a:lnTo>
                <a:lnTo>
                  <a:pt x="4519690" y="482477"/>
                </a:lnTo>
                <a:lnTo>
                  <a:pt x="80522" y="482477"/>
                </a:lnTo>
                <a:lnTo>
                  <a:pt x="49172" y="476131"/>
                </a:lnTo>
                <a:lnTo>
                  <a:pt x="23586" y="458986"/>
                </a:lnTo>
                <a:lnTo>
                  <a:pt x="6334" y="433328"/>
                </a:lnTo>
                <a:lnTo>
                  <a:pt x="0" y="402086"/>
                </a:lnTo>
                <a:lnTo>
                  <a:pt x="0" y="803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212" y="4995671"/>
            <a:ext cx="4575048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8745" y="5610855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4519812" y="0"/>
                </a:moveTo>
                <a:lnTo>
                  <a:pt x="80390" y="0"/>
                </a:lnTo>
                <a:lnTo>
                  <a:pt x="49101" y="6309"/>
                </a:lnTo>
                <a:lnTo>
                  <a:pt x="23550" y="23551"/>
                </a:lnTo>
                <a:lnTo>
                  <a:pt x="6310" y="49100"/>
                </a:lnTo>
                <a:lnTo>
                  <a:pt x="0" y="80390"/>
                </a:lnTo>
                <a:lnTo>
                  <a:pt x="0" y="401954"/>
                </a:lnTo>
                <a:lnTo>
                  <a:pt x="6310" y="433257"/>
                </a:lnTo>
                <a:lnTo>
                  <a:pt x="23550" y="458806"/>
                </a:lnTo>
                <a:lnTo>
                  <a:pt x="49101" y="476036"/>
                </a:lnTo>
                <a:lnTo>
                  <a:pt x="80390" y="482345"/>
                </a:lnTo>
                <a:lnTo>
                  <a:pt x="4519812" y="482345"/>
                </a:lnTo>
                <a:lnTo>
                  <a:pt x="4551175" y="476036"/>
                </a:lnTo>
                <a:lnTo>
                  <a:pt x="4576718" y="458806"/>
                </a:lnTo>
                <a:lnTo>
                  <a:pt x="4593847" y="433257"/>
                </a:lnTo>
                <a:lnTo>
                  <a:pt x="4600187" y="401954"/>
                </a:lnTo>
                <a:lnTo>
                  <a:pt x="4600187" y="80390"/>
                </a:lnTo>
                <a:lnTo>
                  <a:pt x="4593847" y="49100"/>
                </a:lnTo>
                <a:lnTo>
                  <a:pt x="4576718" y="23551"/>
                </a:lnTo>
                <a:lnTo>
                  <a:pt x="4551175" y="6309"/>
                </a:lnTo>
                <a:lnTo>
                  <a:pt x="45198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8745" y="5610855"/>
            <a:ext cx="4600575" cy="482600"/>
          </a:xfrm>
          <a:custGeom>
            <a:avLst/>
            <a:gdLst/>
            <a:ahLst/>
            <a:cxnLst/>
            <a:rect l="l" t="t" r="r" b="b"/>
            <a:pathLst>
              <a:path w="4600575" h="482600">
                <a:moveTo>
                  <a:pt x="0" y="80390"/>
                </a:moveTo>
                <a:lnTo>
                  <a:pt x="6310" y="49100"/>
                </a:lnTo>
                <a:lnTo>
                  <a:pt x="23550" y="23551"/>
                </a:lnTo>
                <a:lnTo>
                  <a:pt x="49101" y="6309"/>
                </a:lnTo>
                <a:lnTo>
                  <a:pt x="80390" y="0"/>
                </a:lnTo>
                <a:lnTo>
                  <a:pt x="4519812" y="0"/>
                </a:lnTo>
                <a:lnTo>
                  <a:pt x="4551175" y="6309"/>
                </a:lnTo>
                <a:lnTo>
                  <a:pt x="4576718" y="23551"/>
                </a:lnTo>
                <a:lnTo>
                  <a:pt x="4593847" y="49100"/>
                </a:lnTo>
                <a:lnTo>
                  <a:pt x="4600187" y="80390"/>
                </a:lnTo>
                <a:lnTo>
                  <a:pt x="4600187" y="401954"/>
                </a:lnTo>
                <a:lnTo>
                  <a:pt x="4593847" y="433257"/>
                </a:lnTo>
                <a:lnTo>
                  <a:pt x="4576718" y="458806"/>
                </a:lnTo>
                <a:lnTo>
                  <a:pt x="4551175" y="476036"/>
                </a:lnTo>
                <a:lnTo>
                  <a:pt x="4519812" y="482345"/>
                </a:lnTo>
                <a:lnTo>
                  <a:pt x="80390" y="482345"/>
                </a:lnTo>
                <a:lnTo>
                  <a:pt x="49101" y="476036"/>
                </a:lnTo>
                <a:lnTo>
                  <a:pt x="23550" y="458806"/>
                </a:lnTo>
                <a:lnTo>
                  <a:pt x="6310" y="433257"/>
                </a:lnTo>
                <a:lnTo>
                  <a:pt x="0" y="401954"/>
                </a:lnTo>
                <a:lnTo>
                  <a:pt x="0" y="803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212" y="5628132"/>
            <a:ext cx="4575048" cy="449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2536" y="1832661"/>
            <a:ext cx="3456304" cy="415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Bui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lt-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abili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89230" marR="105410" indent="-3175" algn="ctr">
              <a:lnSpc>
                <a:spcPct val="24400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Avai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abi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ity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ricte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sca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abili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ct val="229199"/>
              </a:lnSpc>
              <a:spcBef>
                <a:spcPts val="9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lic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atio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QDN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lte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twork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ffic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filt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ul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ellige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Mult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" y="3524250"/>
            <a:ext cx="11174211" cy="2806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46725" y="1400028"/>
            <a:ext cx="6098540" cy="188150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54864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5492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ras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ruc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548640" indent="-4572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"/>
              <a:buAutoNum type="arabicPeriod"/>
              <a:tabLst>
                <a:tab pos="5492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eploy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rewa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548640" indent="-4572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"/>
              <a:buAutoNum type="arabicPeriod"/>
              <a:tabLst>
                <a:tab pos="5492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aul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rou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548640" indent="-457200">
              <a:lnSpc>
                <a:spcPct val="100000"/>
              </a:lnSpc>
              <a:spcBef>
                <a:spcPts val="1210"/>
              </a:spcBef>
              <a:buClr>
                <a:srgbClr val="FFFFFF"/>
              </a:buClr>
              <a:buFont typeface="Arial"/>
              <a:buAutoNum type="arabicPeriod"/>
              <a:tabLst>
                <a:tab pos="5492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1270">
              <a:lnSpc>
                <a:spcPct val="100000"/>
              </a:lnSpc>
            </a:pPr>
            <a:r>
              <a:rPr spc="-25" dirty="0"/>
              <a:t>Impl</a:t>
            </a:r>
            <a:r>
              <a:rPr spc="-15" dirty="0"/>
              <a:t>e</a:t>
            </a:r>
            <a:r>
              <a:rPr spc="-30" dirty="0"/>
              <a:t>mentin</a:t>
            </a:r>
            <a:r>
              <a:rPr spc="-25" dirty="0"/>
              <a:t>g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15" dirty="0"/>
              <a:t>ir</a:t>
            </a:r>
            <a:r>
              <a:rPr spc="-40" dirty="0"/>
              <a:t>e</a:t>
            </a:r>
            <a:r>
              <a:rPr spc="-35" dirty="0"/>
              <a:t>w</a:t>
            </a:r>
            <a:r>
              <a:rPr spc="-50" dirty="0"/>
              <a:t>a</a:t>
            </a:r>
            <a:r>
              <a:rPr spc="-15" dirty="0"/>
              <a:t>ll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7935" y="3648455"/>
            <a:ext cx="4608575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5492" y="3003585"/>
            <a:ext cx="460692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9389" y="1468002"/>
            <a:ext cx="6678167" cy="4906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6135">
              <a:lnSpc>
                <a:spcPct val="100000"/>
              </a:lnSpc>
            </a:pPr>
            <a:r>
              <a:rPr spc="-35" dirty="0"/>
              <a:t>NSG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assig</a:t>
            </a:r>
            <a:r>
              <a:rPr spc="-15" dirty="0"/>
              <a:t>n</a:t>
            </a:r>
            <a:r>
              <a:rPr spc="-35" dirty="0"/>
              <a:t>men</a:t>
            </a:r>
            <a:r>
              <a:rPr spc="-15" dirty="0"/>
              <a:t>t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0" dirty="0"/>
              <a:t>e</a:t>
            </a:r>
            <a:r>
              <a:rPr spc="-45" dirty="0"/>
              <a:t>v</a:t>
            </a:r>
            <a:r>
              <a:rPr spc="-40" dirty="0"/>
              <a:t>a</a:t>
            </a:r>
            <a:r>
              <a:rPr spc="-15" dirty="0"/>
              <a:t>l</a:t>
            </a:r>
            <a:r>
              <a:rPr spc="-40" dirty="0"/>
              <a:t>ua</a:t>
            </a:r>
            <a:r>
              <a:rPr spc="-15" dirty="0"/>
              <a:t>ti</a:t>
            </a:r>
            <a:r>
              <a:rPr spc="-50" dirty="0"/>
              <a:t>o</a:t>
            </a:r>
            <a:r>
              <a:rPr spc="-25" dirty="0"/>
              <a:t>n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804" y="2306939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3229615" y="0"/>
                </a:moveTo>
                <a:lnTo>
                  <a:pt x="71378" y="0"/>
                </a:lnTo>
                <a:lnTo>
                  <a:pt x="43589" y="5608"/>
                </a:lnTo>
                <a:lnTo>
                  <a:pt x="20906" y="20970"/>
                </a:lnTo>
                <a:lnTo>
                  <a:pt x="5596" y="43586"/>
                </a:lnTo>
                <a:lnTo>
                  <a:pt x="0" y="71384"/>
                </a:lnTo>
                <a:lnTo>
                  <a:pt x="0" y="356890"/>
                </a:lnTo>
                <a:lnTo>
                  <a:pt x="5596" y="384688"/>
                </a:lnTo>
                <a:lnTo>
                  <a:pt x="20906" y="407304"/>
                </a:lnTo>
                <a:lnTo>
                  <a:pt x="43589" y="422666"/>
                </a:lnTo>
                <a:lnTo>
                  <a:pt x="71378" y="428243"/>
                </a:lnTo>
                <a:lnTo>
                  <a:pt x="3229615" y="428243"/>
                </a:lnTo>
                <a:lnTo>
                  <a:pt x="3257412" y="422666"/>
                </a:lnTo>
                <a:lnTo>
                  <a:pt x="3280028" y="407304"/>
                </a:lnTo>
                <a:lnTo>
                  <a:pt x="3295390" y="384688"/>
                </a:lnTo>
                <a:lnTo>
                  <a:pt x="3300999" y="356890"/>
                </a:lnTo>
                <a:lnTo>
                  <a:pt x="3300999" y="71384"/>
                </a:lnTo>
                <a:lnTo>
                  <a:pt x="3295390" y="43586"/>
                </a:lnTo>
                <a:lnTo>
                  <a:pt x="3280028" y="20970"/>
                </a:lnTo>
                <a:lnTo>
                  <a:pt x="3257412" y="5608"/>
                </a:lnTo>
                <a:lnTo>
                  <a:pt x="32296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5804" y="2306939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0" y="71384"/>
                </a:moveTo>
                <a:lnTo>
                  <a:pt x="5596" y="43586"/>
                </a:lnTo>
                <a:lnTo>
                  <a:pt x="20906" y="20970"/>
                </a:lnTo>
                <a:lnTo>
                  <a:pt x="43589" y="5608"/>
                </a:lnTo>
                <a:lnTo>
                  <a:pt x="71378" y="0"/>
                </a:lnTo>
                <a:lnTo>
                  <a:pt x="3229615" y="0"/>
                </a:lnTo>
                <a:lnTo>
                  <a:pt x="3257412" y="5608"/>
                </a:lnTo>
                <a:lnTo>
                  <a:pt x="3280028" y="20970"/>
                </a:lnTo>
                <a:lnTo>
                  <a:pt x="3295390" y="43586"/>
                </a:lnTo>
                <a:lnTo>
                  <a:pt x="3300999" y="71384"/>
                </a:lnTo>
                <a:lnTo>
                  <a:pt x="3300999" y="356890"/>
                </a:lnTo>
                <a:lnTo>
                  <a:pt x="3295390" y="384688"/>
                </a:lnTo>
                <a:lnTo>
                  <a:pt x="3280028" y="407304"/>
                </a:lnTo>
                <a:lnTo>
                  <a:pt x="3257412" y="422666"/>
                </a:lnTo>
                <a:lnTo>
                  <a:pt x="3229615" y="428243"/>
                </a:lnTo>
                <a:lnTo>
                  <a:pt x="71378" y="428243"/>
                </a:lnTo>
                <a:lnTo>
                  <a:pt x="43589" y="422666"/>
                </a:lnTo>
                <a:lnTo>
                  <a:pt x="20906" y="407304"/>
                </a:lnTo>
                <a:lnTo>
                  <a:pt x="5596" y="384688"/>
                </a:lnTo>
                <a:lnTo>
                  <a:pt x="0" y="356890"/>
                </a:lnTo>
                <a:lnTo>
                  <a:pt x="0" y="7138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6280" y="2298192"/>
            <a:ext cx="3320796" cy="446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804" y="2901939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3229493" y="0"/>
                </a:moveTo>
                <a:lnTo>
                  <a:pt x="71496" y="0"/>
                </a:lnTo>
                <a:lnTo>
                  <a:pt x="43671" y="5608"/>
                </a:lnTo>
                <a:lnTo>
                  <a:pt x="20942" y="20970"/>
                </a:lnTo>
                <a:lnTo>
                  <a:pt x="5608" y="43555"/>
                </a:lnTo>
                <a:lnTo>
                  <a:pt x="0" y="71384"/>
                </a:lnTo>
                <a:lnTo>
                  <a:pt x="0" y="357012"/>
                </a:lnTo>
                <a:lnTo>
                  <a:pt x="5608" y="384809"/>
                </a:lnTo>
                <a:lnTo>
                  <a:pt x="20942" y="407426"/>
                </a:lnTo>
                <a:lnTo>
                  <a:pt x="43671" y="422788"/>
                </a:lnTo>
                <a:lnTo>
                  <a:pt x="71496" y="428365"/>
                </a:lnTo>
                <a:lnTo>
                  <a:pt x="3229493" y="428365"/>
                </a:lnTo>
                <a:lnTo>
                  <a:pt x="3257290" y="422788"/>
                </a:lnTo>
                <a:lnTo>
                  <a:pt x="3280028" y="407426"/>
                </a:lnTo>
                <a:lnTo>
                  <a:pt x="3295390" y="384809"/>
                </a:lnTo>
                <a:lnTo>
                  <a:pt x="3300999" y="357012"/>
                </a:lnTo>
                <a:lnTo>
                  <a:pt x="3300999" y="71384"/>
                </a:lnTo>
                <a:lnTo>
                  <a:pt x="3295390" y="43555"/>
                </a:lnTo>
                <a:lnTo>
                  <a:pt x="3280028" y="20970"/>
                </a:lnTo>
                <a:lnTo>
                  <a:pt x="3257290" y="5608"/>
                </a:lnTo>
                <a:lnTo>
                  <a:pt x="32294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804" y="2901939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0" y="71384"/>
                </a:moveTo>
                <a:lnTo>
                  <a:pt x="5608" y="43555"/>
                </a:lnTo>
                <a:lnTo>
                  <a:pt x="20942" y="20970"/>
                </a:lnTo>
                <a:lnTo>
                  <a:pt x="43671" y="5608"/>
                </a:lnTo>
                <a:lnTo>
                  <a:pt x="71496" y="0"/>
                </a:lnTo>
                <a:lnTo>
                  <a:pt x="3229493" y="0"/>
                </a:lnTo>
                <a:lnTo>
                  <a:pt x="3257290" y="5608"/>
                </a:lnTo>
                <a:lnTo>
                  <a:pt x="3280028" y="20970"/>
                </a:lnTo>
                <a:lnTo>
                  <a:pt x="3295390" y="43555"/>
                </a:lnTo>
                <a:lnTo>
                  <a:pt x="3300999" y="71384"/>
                </a:lnTo>
                <a:lnTo>
                  <a:pt x="3300999" y="357012"/>
                </a:lnTo>
                <a:lnTo>
                  <a:pt x="3295390" y="384809"/>
                </a:lnTo>
                <a:lnTo>
                  <a:pt x="3280028" y="407426"/>
                </a:lnTo>
                <a:lnTo>
                  <a:pt x="3257290" y="422788"/>
                </a:lnTo>
                <a:lnTo>
                  <a:pt x="3229493" y="428365"/>
                </a:lnTo>
                <a:lnTo>
                  <a:pt x="71496" y="428365"/>
                </a:lnTo>
                <a:lnTo>
                  <a:pt x="43671" y="422788"/>
                </a:lnTo>
                <a:lnTo>
                  <a:pt x="20942" y="407426"/>
                </a:lnTo>
                <a:lnTo>
                  <a:pt x="5608" y="384809"/>
                </a:lnTo>
                <a:lnTo>
                  <a:pt x="0" y="357012"/>
                </a:lnTo>
                <a:lnTo>
                  <a:pt x="0" y="7138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80" y="2892551"/>
            <a:ext cx="3320796" cy="44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39" y="3527419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239" y="0"/>
                </a:moveTo>
                <a:lnTo>
                  <a:pt x="71496" y="0"/>
                </a:lnTo>
                <a:lnTo>
                  <a:pt x="43671" y="5577"/>
                </a:lnTo>
                <a:lnTo>
                  <a:pt x="20942" y="20970"/>
                </a:lnTo>
                <a:lnTo>
                  <a:pt x="5608" y="43555"/>
                </a:lnTo>
                <a:lnTo>
                  <a:pt x="0" y="71384"/>
                </a:lnTo>
                <a:lnTo>
                  <a:pt x="0" y="357006"/>
                </a:lnTo>
                <a:lnTo>
                  <a:pt x="5608" y="384819"/>
                </a:lnTo>
                <a:lnTo>
                  <a:pt x="20942" y="407417"/>
                </a:lnTo>
                <a:lnTo>
                  <a:pt x="43671" y="422788"/>
                </a:lnTo>
                <a:lnTo>
                  <a:pt x="71496" y="428372"/>
                </a:lnTo>
                <a:lnTo>
                  <a:pt x="3230239" y="428372"/>
                </a:lnTo>
                <a:lnTo>
                  <a:pt x="3258068" y="422788"/>
                </a:lnTo>
                <a:lnTo>
                  <a:pt x="3280806" y="407417"/>
                </a:lnTo>
                <a:lnTo>
                  <a:pt x="3296168" y="384819"/>
                </a:lnTo>
                <a:lnTo>
                  <a:pt x="3301745" y="357006"/>
                </a:lnTo>
                <a:lnTo>
                  <a:pt x="3301745" y="71384"/>
                </a:lnTo>
                <a:lnTo>
                  <a:pt x="3296168" y="43555"/>
                </a:lnTo>
                <a:lnTo>
                  <a:pt x="3280806" y="20970"/>
                </a:lnTo>
                <a:lnTo>
                  <a:pt x="3258068" y="5577"/>
                </a:lnTo>
                <a:lnTo>
                  <a:pt x="323023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039" y="3527419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84"/>
                </a:moveTo>
                <a:lnTo>
                  <a:pt x="5608" y="43555"/>
                </a:lnTo>
                <a:lnTo>
                  <a:pt x="20942" y="20970"/>
                </a:lnTo>
                <a:lnTo>
                  <a:pt x="43671" y="5577"/>
                </a:lnTo>
                <a:lnTo>
                  <a:pt x="71496" y="0"/>
                </a:lnTo>
                <a:lnTo>
                  <a:pt x="3230239" y="0"/>
                </a:lnTo>
                <a:lnTo>
                  <a:pt x="3258068" y="5577"/>
                </a:lnTo>
                <a:lnTo>
                  <a:pt x="3280806" y="20970"/>
                </a:lnTo>
                <a:lnTo>
                  <a:pt x="3296168" y="43555"/>
                </a:lnTo>
                <a:lnTo>
                  <a:pt x="3301745" y="71384"/>
                </a:lnTo>
                <a:lnTo>
                  <a:pt x="3301745" y="357006"/>
                </a:lnTo>
                <a:lnTo>
                  <a:pt x="3296168" y="384819"/>
                </a:lnTo>
                <a:lnTo>
                  <a:pt x="3280806" y="407417"/>
                </a:lnTo>
                <a:lnTo>
                  <a:pt x="3258068" y="422788"/>
                </a:lnTo>
                <a:lnTo>
                  <a:pt x="3230239" y="428372"/>
                </a:lnTo>
                <a:lnTo>
                  <a:pt x="71496" y="428372"/>
                </a:lnTo>
                <a:lnTo>
                  <a:pt x="43671" y="422788"/>
                </a:lnTo>
                <a:lnTo>
                  <a:pt x="20942" y="407417"/>
                </a:lnTo>
                <a:lnTo>
                  <a:pt x="5608" y="384819"/>
                </a:lnTo>
                <a:lnTo>
                  <a:pt x="0" y="357006"/>
                </a:lnTo>
                <a:lnTo>
                  <a:pt x="0" y="7138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895" y="3517391"/>
            <a:ext cx="3320796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1039" y="4156710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361" y="0"/>
                </a:moveTo>
                <a:lnTo>
                  <a:pt x="71378" y="0"/>
                </a:lnTo>
                <a:lnTo>
                  <a:pt x="43589" y="5583"/>
                </a:lnTo>
                <a:lnTo>
                  <a:pt x="20906" y="20954"/>
                </a:lnTo>
                <a:lnTo>
                  <a:pt x="5596" y="43565"/>
                </a:lnTo>
                <a:lnTo>
                  <a:pt x="0" y="71378"/>
                </a:lnTo>
                <a:lnTo>
                  <a:pt x="0" y="356865"/>
                </a:lnTo>
                <a:lnTo>
                  <a:pt x="5596" y="384678"/>
                </a:lnTo>
                <a:lnTo>
                  <a:pt x="20906" y="407288"/>
                </a:lnTo>
                <a:lnTo>
                  <a:pt x="43589" y="422660"/>
                </a:lnTo>
                <a:lnTo>
                  <a:pt x="71378" y="428243"/>
                </a:lnTo>
                <a:lnTo>
                  <a:pt x="3230361" y="428243"/>
                </a:lnTo>
                <a:lnTo>
                  <a:pt x="3258190" y="422660"/>
                </a:lnTo>
                <a:lnTo>
                  <a:pt x="3280806" y="407288"/>
                </a:lnTo>
                <a:lnTo>
                  <a:pt x="3296168" y="384678"/>
                </a:lnTo>
                <a:lnTo>
                  <a:pt x="3301745" y="356865"/>
                </a:lnTo>
                <a:lnTo>
                  <a:pt x="3301745" y="71378"/>
                </a:lnTo>
                <a:lnTo>
                  <a:pt x="3296168" y="43565"/>
                </a:lnTo>
                <a:lnTo>
                  <a:pt x="3280806" y="20954"/>
                </a:lnTo>
                <a:lnTo>
                  <a:pt x="3258190" y="5583"/>
                </a:lnTo>
                <a:lnTo>
                  <a:pt x="323036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039" y="4156710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78"/>
                </a:moveTo>
                <a:lnTo>
                  <a:pt x="5596" y="43565"/>
                </a:lnTo>
                <a:lnTo>
                  <a:pt x="20906" y="20954"/>
                </a:lnTo>
                <a:lnTo>
                  <a:pt x="43589" y="5583"/>
                </a:lnTo>
                <a:lnTo>
                  <a:pt x="71378" y="0"/>
                </a:lnTo>
                <a:lnTo>
                  <a:pt x="3230361" y="0"/>
                </a:lnTo>
                <a:lnTo>
                  <a:pt x="3258190" y="5583"/>
                </a:lnTo>
                <a:lnTo>
                  <a:pt x="3280806" y="20954"/>
                </a:lnTo>
                <a:lnTo>
                  <a:pt x="3296168" y="43565"/>
                </a:lnTo>
                <a:lnTo>
                  <a:pt x="3301745" y="71378"/>
                </a:lnTo>
                <a:lnTo>
                  <a:pt x="3301745" y="356865"/>
                </a:lnTo>
                <a:lnTo>
                  <a:pt x="3296168" y="384678"/>
                </a:lnTo>
                <a:lnTo>
                  <a:pt x="3280806" y="407288"/>
                </a:lnTo>
                <a:lnTo>
                  <a:pt x="3258190" y="422660"/>
                </a:lnTo>
                <a:lnTo>
                  <a:pt x="3230361" y="428243"/>
                </a:lnTo>
                <a:lnTo>
                  <a:pt x="71378" y="428243"/>
                </a:lnTo>
                <a:lnTo>
                  <a:pt x="43589" y="422660"/>
                </a:lnTo>
                <a:lnTo>
                  <a:pt x="20906" y="407288"/>
                </a:lnTo>
                <a:lnTo>
                  <a:pt x="5596" y="384678"/>
                </a:lnTo>
                <a:lnTo>
                  <a:pt x="0" y="356865"/>
                </a:lnTo>
                <a:lnTo>
                  <a:pt x="0" y="7137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895" y="4146803"/>
            <a:ext cx="3320796" cy="44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1039" y="4772655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239" y="0"/>
                </a:moveTo>
                <a:lnTo>
                  <a:pt x="71496" y="0"/>
                </a:lnTo>
                <a:lnTo>
                  <a:pt x="43671" y="5596"/>
                </a:lnTo>
                <a:lnTo>
                  <a:pt x="20942" y="20954"/>
                </a:lnTo>
                <a:lnTo>
                  <a:pt x="5608" y="43565"/>
                </a:lnTo>
                <a:lnTo>
                  <a:pt x="0" y="71378"/>
                </a:lnTo>
                <a:lnTo>
                  <a:pt x="0" y="356996"/>
                </a:lnTo>
                <a:lnTo>
                  <a:pt x="5608" y="384809"/>
                </a:lnTo>
                <a:lnTo>
                  <a:pt x="20942" y="407420"/>
                </a:lnTo>
                <a:lnTo>
                  <a:pt x="43671" y="422791"/>
                </a:lnTo>
                <a:lnTo>
                  <a:pt x="71496" y="428375"/>
                </a:lnTo>
                <a:lnTo>
                  <a:pt x="3230239" y="428375"/>
                </a:lnTo>
                <a:lnTo>
                  <a:pt x="3258068" y="422791"/>
                </a:lnTo>
                <a:lnTo>
                  <a:pt x="3280806" y="407420"/>
                </a:lnTo>
                <a:lnTo>
                  <a:pt x="3296168" y="384809"/>
                </a:lnTo>
                <a:lnTo>
                  <a:pt x="3301745" y="356996"/>
                </a:lnTo>
                <a:lnTo>
                  <a:pt x="3301745" y="71378"/>
                </a:lnTo>
                <a:lnTo>
                  <a:pt x="3296168" y="43565"/>
                </a:lnTo>
                <a:lnTo>
                  <a:pt x="3280806" y="20954"/>
                </a:lnTo>
                <a:lnTo>
                  <a:pt x="3258068" y="5596"/>
                </a:lnTo>
                <a:lnTo>
                  <a:pt x="323023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039" y="4772655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78"/>
                </a:moveTo>
                <a:lnTo>
                  <a:pt x="5608" y="43565"/>
                </a:lnTo>
                <a:lnTo>
                  <a:pt x="20942" y="20954"/>
                </a:lnTo>
                <a:lnTo>
                  <a:pt x="43671" y="5596"/>
                </a:lnTo>
                <a:lnTo>
                  <a:pt x="71496" y="0"/>
                </a:lnTo>
                <a:lnTo>
                  <a:pt x="3230239" y="0"/>
                </a:lnTo>
                <a:lnTo>
                  <a:pt x="3258068" y="5596"/>
                </a:lnTo>
                <a:lnTo>
                  <a:pt x="3280806" y="20954"/>
                </a:lnTo>
                <a:lnTo>
                  <a:pt x="3296168" y="43565"/>
                </a:lnTo>
                <a:lnTo>
                  <a:pt x="3301745" y="71378"/>
                </a:lnTo>
                <a:lnTo>
                  <a:pt x="3301745" y="356996"/>
                </a:lnTo>
                <a:lnTo>
                  <a:pt x="3296168" y="384809"/>
                </a:lnTo>
                <a:lnTo>
                  <a:pt x="3280806" y="407420"/>
                </a:lnTo>
                <a:lnTo>
                  <a:pt x="3258068" y="422791"/>
                </a:lnTo>
                <a:lnTo>
                  <a:pt x="3230239" y="428375"/>
                </a:lnTo>
                <a:lnTo>
                  <a:pt x="71496" y="428375"/>
                </a:lnTo>
                <a:lnTo>
                  <a:pt x="43671" y="422791"/>
                </a:lnTo>
                <a:lnTo>
                  <a:pt x="20942" y="407420"/>
                </a:lnTo>
                <a:lnTo>
                  <a:pt x="5608" y="384809"/>
                </a:lnTo>
                <a:lnTo>
                  <a:pt x="0" y="356996"/>
                </a:lnTo>
                <a:lnTo>
                  <a:pt x="0" y="71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1895" y="4762500"/>
            <a:ext cx="3320796" cy="44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9290" y="5401948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3229608" y="0"/>
                </a:moveTo>
                <a:lnTo>
                  <a:pt x="71378" y="0"/>
                </a:lnTo>
                <a:lnTo>
                  <a:pt x="43589" y="5583"/>
                </a:lnTo>
                <a:lnTo>
                  <a:pt x="20906" y="20954"/>
                </a:lnTo>
                <a:lnTo>
                  <a:pt x="5620" y="43552"/>
                </a:lnTo>
                <a:lnTo>
                  <a:pt x="0" y="71365"/>
                </a:lnTo>
                <a:lnTo>
                  <a:pt x="0" y="356865"/>
                </a:lnTo>
                <a:lnTo>
                  <a:pt x="5620" y="384654"/>
                </a:lnTo>
                <a:lnTo>
                  <a:pt x="20906" y="407337"/>
                </a:lnTo>
                <a:lnTo>
                  <a:pt x="43589" y="422623"/>
                </a:lnTo>
                <a:lnTo>
                  <a:pt x="71378" y="428243"/>
                </a:lnTo>
                <a:lnTo>
                  <a:pt x="3229608" y="428243"/>
                </a:lnTo>
                <a:lnTo>
                  <a:pt x="3257437" y="422623"/>
                </a:lnTo>
                <a:lnTo>
                  <a:pt x="3280022" y="407337"/>
                </a:lnTo>
                <a:lnTo>
                  <a:pt x="3295415" y="384654"/>
                </a:lnTo>
                <a:lnTo>
                  <a:pt x="3300993" y="356865"/>
                </a:lnTo>
                <a:lnTo>
                  <a:pt x="3300993" y="71365"/>
                </a:lnTo>
                <a:lnTo>
                  <a:pt x="3295415" y="43552"/>
                </a:lnTo>
                <a:lnTo>
                  <a:pt x="3280022" y="20954"/>
                </a:lnTo>
                <a:lnTo>
                  <a:pt x="3257437" y="5583"/>
                </a:lnTo>
                <a:lnTo>
                  <a:pt x="322960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9290" y="5401948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0" y="71365"/>
                </a:moveTo>
                <a:lnTo>
                  <a:pt x="5620" y="43552"/>
                </a:lnTo>
                <a:lnTo>
                  <a:pt x="20906" y="20954"/>
                </a:lnTo>
                <a:lnTo>
                  <a:pt x="43589" y="5583"/>
                </a:lnTo>
                <a:lnTo>
                  <a:pt x="71378" y="0"/>
                </a:lnTo>
                <a:lnTo>
                  <a:pt x="3229608" y="0"/>
                </a:lnTo>
                <a:lnTo>
                  <a:pt x="3257437" y="5583"/>
                </a:lnTo>
                <a:lnTo>
                  <a:pt x="3280022" y="20954"/>
                </a:lnTo>
                <a:lnTo>
                  <a:pt x="3295415" y="43552"/>
                </a:lnTo>
                <a:lnTo>
                  <a:pt x="3300993" y="71365"/>
                </a:lnTo>
                <a:lnTo>
                  <a:pt x="3300993" y="356865"/>
                </a:lnTo>
                <a:lnTo>
                  <a:pt x="3295415" y="384654"/>
                </a:lnTo>
                <a:lnTo>
                  <a:pt x="3280022" y="407337"/>
                </a:lnTo>
                <a:lnTo>
                  <a:pt x="3257437" y="422623"/>
                </a:lnTo>
                <a:lnTo>
                  <a:pt x="3229608" y="428243"/>
                </a:lnTo>
                <a:lnTo>
                  <a:pt x="71378" y="428243"/>
                </a:lnTo>
                <a:lnTo>
                  <a:pt x="43589" y="422623"/>
                </a:lnTo>
                <a:lnTo>
                  <a:pt x="20906" y="407337"/>
                </a:lnTo>
                <a:lnTo>
                  <a:pt x="5620" y="384654"/>
                </a:lnTo>
                <a:lnTo>
                  <a:pt x="0" y="356865"/>
                </a:lnTo>
                <a:lnTo>
                  <a:pt x="0" y="71365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9516" y="5391911"/>
            <a:ext cx="3320796" cy="44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039" y="6026776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239" y="0"/>
                </a:moveTo>
                <a:lnTo>
                  <a:pt x="71496" y="0"/>
                </a:lnTo>
                <a:lnTo>
                  <a:pt x="43671" y="5608"/>
                </a:lnTo>
                <a:lnTo>
                  <a:pt x="20942" y="20906"/>
                </a:lnTo>
                <a:lnTo>
                  <a:pt x="5608" y="43613"/>
                </a:lnTo>
                <a:lnTo>
                  <a:pt x="0" y="71390"/>
                </a:lnTo>
                <a:lnTo>
                  <a:pt x="0" y="356996"/>
                </a:lnTo>
                <a:lnTo>
                  <a:pt x="5608" y="384773"/>
                </a:lnTo>
                <a:lnTo>
                  <a:pt x="20942" y="407481"/>
                </a:lnTo>
                <a:lnTo>
                  <a:pt x="43671" y="422778"/>
                </a:lnTo>
                <a:lnTo>
                  <a:pt x="71496" y="428387"/>
                </a:lnTo>
                <a:lnTo>
                  <a:pt x="3230239" y="428387"/>
                </a:lnTo>
                <a:lnTo>
                  <a:pt x="3258068" y="422778"/>
                </a:lnTo>
                <a:lnTo>
                  <a:pt x="3280806" y="407481"/>
                </a:lnTo>
                <a:lnTo>
                  <a:pt x="3296168" y="384773"/>
                </a:lnTo>
                <a:lnTo>
                  <a:pt x="3301745" y="356996"/>
                </a:lnTo>
                <a:lnTo>
                  <a:pt x="3301745" y="71390"/>
                </a:lnTo>
                <a:lnTo>
                  <a:pt x="3296168" y="43613"/>
                </a:lnTo>
                <a:lnTo>
                  <a:pt x="3280806" y="20906"/>
                </a:lnTo>
                <a:lnTo>
                  <a:pt x="3258068" y="5608"/>
                </a:lnTo>
                <a:lnTo>
                  <a:pt x="323023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1039" y="6026776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90"/>
                </a:moveTo>
                <a:lnTo>
                  <a:pt x="5608" y="43613"/>
                </a:lnTo>
                <a:lnTo>
                  <a:pt x="20942" y="20906"/>
                </a:lnTo>
                <a:lnTo>
                  <a:pt x="43671" y="5608"/>
                </a:lnTo>
                <a:lnTo>
                  <a:pt x="71496" y="0"/>
                </a:lnTo>
                <a:lnTo>
                  <a:pt x="3230239" y="0"/>
                </a:lnTo>
                <a:lnTo>
                  <a:pt x="3258068" y="5608"/>
                </a:lnTo>
                <a:lnTo>
                  <a:pt x="3280806" y="20906"/>
                </a:lnTo>
                <a:lnTo>
                  <a:pt x="3296168" y="43613"/>
                </a:lnTo>
                <a:lnTo>
                  <a:pt x="3301745" y="71390"/>
                </a:lnTo>
                <a:lnTo>
                  <a:pt x="3301745" y="356996"/>
                </a:lnTo>
                <a:lnTo>
                  <a:pt x="3296168" y="384773"/>
                </a:lnTo>
                <a:lnTo>
                  <a:pt x="3280806" y="407481"/>
                </a:lnTo>
                <a:lnTo>
                  <a:pt x="3258068" y="422778"/>
                </a:lnTo>
                <a:lnTo>
                  <a:pt x="3230239" y="428387"/>
                </a:lnTo>
                <a:lnTo>
                  <a:pt x="71496" y="428387"/>
                </a:lnTo>
                <a:lnTo>
                  <a:pt x="43671" y="422778"/>
                </a:lnTo>
                <a:lnTo>
                  <a:pt x="20942" y="407481"/>
                </a:lnTo>
                <a:lnTo>
                  <a:pt x="5608" y="384773"/>
                </a:lnTo>
                <a:lnTo>
                  <a:pt x="0" y="356996"/>
                </a:lnTo>
                <a:lnTo>
                  <a:pt x="0" y="713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895" y="6016752"/>
            <a:ext cx="3320796" cy="44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20572" y="2378595"/>
            <a:ext cx="2639695" cy="4002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 algn="ctr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70485" algn="ctr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786765" marR="5080" indent="-774700">
              <a:lnSpc>
                <a:spcPct val="204300"/>
              </a:lnSpc>
              <a:spcBef>
                <a:spcPts val="1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Sour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oco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702945" marR="666115" algn="ctr">
              <a:lnSpc>
                <a:spcPct val="205100"/>
              </a:lnSpc>
              <a:spcBef>
                <a:spcPts val="3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rang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5423" y="1641592"/>
            <a:ext cx="2891790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proper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10050">
              <a:lnSpc>
                <a:spcPct val="100000"/>
              </a:lnSpc>
            </a:pPr>
            <a:r>
              <a:rPr spc="-25" dirty="0"/>
              <a:t>Secur</a:t>
            </a:r>
            <a:r>
              <a:rPr spc="-10" dirty="0"/>
              <a:t>i</a:t>
            </a:r>
            <a:r>
              <a:rPr spc="-20" dirty="0"/>
              <a:t>ty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u</a:t>
            </a:r>
            <a:r>
              <a:rPr spc="-20" dirty="0"/>
              <a:t>les</a:t>
            </a:r>
          </a:p>
        </p:txBody>
      </p:sp>
      <p:sp>
        <p:nvSpPr>
          <p:cNvPr id="28" name="object 28"/>
          <p:cNvSpPr/>
          <p:nvPr/>
        </p:nvSpPr>
        <p:spPr>
          <a:xfrm>
            <a:off x="5217810" y="1332091"/>
            <a:ext cx="6712701" cy="4932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8050" y="2403348"/>
            <a:ext cx="5531449" cy="233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3020">
              <a:lnSpc>
                <a:spcPct val="100000"/>
              </a:lnSpc>
            </a:pPr>
            <a:r>
              <a:rPr spc="-30" dirty="0"/>
              <a:t>Reso</a:t>
            </a:r>
            <a:r>
              <a:rPr spc="-15" dirty="0"/>
              <a:t>u</a:t>
            </a:r>
            <a:r>
              <a:rPr spc="-25" dirty="0"/>
              <a:t>rce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0" dirty="0"/>
              <a:t>G</a:t>
            </a:r>
            <a:r>
              <a:rPr spc="-25" dirty="0"/>
              <a:t>ro</a:t>
            </a:r>
            <a:r>
              <a:rPr spc="-40" dirty="0"/>
              <a:t>u</a:t>
            </a:r>
            <a:r>
              <a:rPr spc="-25" dirty="0"/>
              <a:t>ps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0" y="2633091"/>
            <a:ext cx="4997450" cy="211264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addresse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ecurit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gro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7655">
              <a:lnSpc>
                <a:spcPct val="100000"/>
              </a:lnSpc>
            </a:pPr>
            <a:r>
              <a:rPr spc="-35" dirty="0"/>
              <a:t>Aug</a:t>
            </a:r>
            <a:r>
              <a:rPr spc="-30" dirty="0"/>
              <a:t>mente</a:t>
            </a:r>
            <a:r>
              <a:rPr spc="-25" dirty="0"/>
              <a:t>d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Secur</a:t>
            </a:r>
            <a:r>
              <a:rPr spc="-10" dirty="0"/>
              <a:t>i</a:t>
            </a:r>
            <a:r>
              <a:rPr spc="-20" dirty="0"/>
              <a:t>ty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r</a:t>
            </a:r>
            <a:r>
              <a:rPr spc="-50" dirty="0"/>
              <a:t>u</a:t>
            </a:r>
            <a:r>
              <a:rPr spc="-20" dirty="0"/>
              <a:t>les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3829" y="2297430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3229477" y="0"/>
                </a:moveTo>
                <a:lnTo>
                  <a:pt x="71506" y="0"/>
                </a:lnTo>
                <a:lnTo>
                  <a:pt x="43677" y="5577"/>
                </a:lnTo>
                <a:lnTo>
                  <a:pt x="20970" y="20939"/>
                </a:lnTo>
                <a:lnTo>
                  <a:pt x="5577" y="43555"/>
                </a:lnTo>
                <a:lnTo>
                  <a:pt x="0" y="71384"/>
                </a:lnTo>
                <a:lnTo>
                  <a:pt x="0" y="356981"/>
                </a:lnTo>
                <a:lnTo>
                  <a:pt x="5577" y="384809"/>
                </a:lnTo>
                <a:lnTo>
                  <a:pt x="20970" y="407426"/>
                </a:lnTo>
                <a:lnTo>
                  <a:pt x="43677" y="422788"/>
                </a:lnTo>
                <a:lnTo>
                  <a:pt x="71506" y="428365"/>
                </a:lnTo>
                <a:lnTo>
                  <a:pt x="3229477" y="428365"/>
                </a:lnTo>
                <a:lnTo>
                  <a:pt x="3257306" y="422788"/>
                </a:lnTo>
                <a:lnTo>
                  <a:pt x="3280044" y="407426"/>
                </a:lnTo>
                <a:lnTo>
                  <a:pt x="3295406" y="384809"/>
                </a:lnTo>
                <a:lnTo>
                  <a:pt x="3300983" y="356981"/>
                </a:lnTo>
                <a:lnTo>
                  <a:pt x="3300983" y="71384"/>
                </a:lnTo>
                <a:lnTo>
                  <a:pt x="3295406" y="43555"/>
                </a:lnTo>
                <a:lnTo>
                  <a:pt x="3280044" y="20939"/>
                </a:lnTo>
                <a:lnTo>
                  <a:pt x="3257306" y="5577"/>
                </a:lnTo>
                <a:lnTo>
                  <a:pt x="322947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73829" y="2297430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0" y="71384"/>
                </a:moveTo>
                <a:lnTo>
                  <a:pt x="5577" y="43555"/>
                </a:lnTo>
                <a:lnTo>
                  <a:pt x="20970" y="20939"/>
                </a:lnTo>
                <a:lnTo>
                  <a:pt x="43677" y="5577"/>
                </a:lnTo>
                <a:lnTo>
                  <a:pt x="71506" y="0"/>
                </a:lnTo>
                <a:lnTo>
                  <a:pt x="3229477" y="0"/>
                </a:lnTo>
                <a:lnTo>
                  <a:pt x="3257306" y="5577"/>
                </a:lnTo>
                <a:lnTo>
                  <a:pt x="3280044" y="20939"/>
                </a:lnTo>
                <a:lnTo>
                  <a:pt x="3295406" y="43555"/>
                </a:lnTo>
                <a:lnTo>
                  <a:pt x="3300983" y="71384"/>
                </a:lnTo>
                <a:lnTo>
                  <a:pt x="3300983" y="356981"/>
                </a:lnTo>
                <a:lnTo>
                  <a:pt x="3295406" y="384809"/>
                </a:lnTo>
                <a:lnTo>
                  <a:pt x="3280044" y="407426"/>
                </a:lnTo>
                <a:lnTo>
                  <a:pt x="3257306" y="422788"/>
                </a:lnTo>
                <a:lnTo>
                  <a:pt x="3229477" y="428365"/>
                </a:lnTo>
                <a:lnTo>
                  <a:pt x="71506" y="428365"/>
                </a:lnTo>
                <a:lnTo>
                  <a:pt x="43677" y="422788"/>
                </a:lnTo>
                <a:lnTo>
                  <a:pt x="20970" y="407426"/>
                </a:lnTo>
                <a:lnTo>
                  <a:pt x="5577" y="384809"/>
                </a:lnTo>
                <a:lnTo>
                  <a:pt x="0" y="356981"/>
                </a:lnTo>
                <a:lnTo>
                  <a:pt x="0" y="713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3923" y="2287523"/>
            <a:ext cx="3320796" cy="44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3829" y="2893679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3229599" y="0"/>
                </a:moveTo>
                <a:lnTo>
                  <a:pt x="71384" y="0"/>
                </a:lnTo>
                <a:lnTo>
                  <a:pt x="43555" y="5608"/>
                </a:lnTo>
                <a:lnTo>
                  <a:pt x="20970" y="20970"/>
                </a:lnTo>
                <a:lnTo>
                  <a:pt x="5577" y="43586"/>
                </a:lnTo>
                <a:lnTo>
                  <a:pt x="0" y="71384"/>
                </a:lnTo>
                <a:lnTo>
                  <a:pt x="0" y="356890"/>
                </a:lnTo>
                <a:lnTo>
                  <a:pt x="5577" y="384688"/>
                </a:lnTo>
                <a:lnTo>
                  <a:pt x="20970" y="407304"/>
                </a:lnTo>
                <a:lnTo>
                  <a:pt x="43555" y="422666"/>
                </a:lnTo>
                <a:lnTo>
                  <a:pt x="71384" y="428243"/>
                </a:lnTo>
                <a:lnTo>
                  <a:pt x="3229599" y="428243"/>
                </a:lnTo>
                <a:lnTo>
                  <a:pt x="3257428" y="422666"/>
                </a:lnTo>
                <a:lnTo>
                  <a:pt x="3280044" y="407304"/>
                </a:lnTo>
                <a:lnTo>
                  <a:pt x="3295406" y="384688"/>
                </a:lnTo>
                <a:lnTo>
                  <a:pt x="3300983" y="356890"/>
                </a:lnTo>
                <a:lnTo>
                  <a:pt x="3300983" y="71384"/>
                </a:lnTo>
                <a:lnTo>
                  <a:pt x="3295406" y="43586"/>
                </a:lnTo>
                <a:lnTo>
                  <a:pt x="3280044" y="20970"/>
                </a:lnTo>
                <a:lnTo>
                  <a:pt x="3257428" y="5608"/>
                </a:lnTo>
                <a:lnTo>
                  <a:pt x="32295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3829" y="2893679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0" y="71384"/>
                </a:moveTo>
                <a:lnTo>
                  <a:pt x="5577" y="43586"/>
                </a:lnTo>
                <a:lnTo>
                  <a:pt x="20970" y="20970"/>
                </a:lnTo>
                <a:lnTo>
                  <a:pt x="43555" y="5608"/>
                </a:lnTo>
                <a:lnTo>
                  <a:pt x="71384" y="0"/>
                </a:lnTo>
                <a:lnTo>
                  <a:pt x="3229599" y="0"/>
                </a:lnTo>
                <a:lnTo>
                  <a:pt x="3257428" y="5608"/>
                </a:lnTo>
                <a:lnTo>
                  <a:pt x="3280044" y="20970"/>
                </a:lnTo>
                <a:lnTo>
                  <a:pt x="3295406" y="43586"/>
                </a:lnTo>
                <a:lnTo>
                  <a:pt x="3300983" y="71384"/>
                </a:lnTo>
                <a:lnTo>
                  <a:pt x="3300983" y="356890"/>
                </a:lnTo>
                <a:lnTo>
                  <a:pt x="3295406" y="384688"/>
                </a:lnTo>
                <a:lnTo>
                  <a:pt x="3280044" y="407304"/>
                </a:lnTo>
                <a:lnTo>
                  <a:pt x="3257428" y="422666"/>
                </a:lnTo>
                <a:lnTo>
                  <a:pt x="3229599" y="428243"/>
                </a:lnTo>
                <a:lnTo>
                  <a:pt x="71384" y="428243"/>
                </a:lnTo>
                <a:lnTo>
                  <a:pt x="43555" y="422666"/>
                </a:lnTo>
                <a:lnTo>
                  <a:pt x="20970" y="407304"/>
                </a:lnTo>
                <a:lnTo>
                  <a:pt x="5577" y="384688"/>
                </a:lnTo>
                <a:lnTo>
                  <a:pt x="0" y="356890"/>
                </a:lnTo>
                <a:lnTo>
                  <a:pt x="0" y="7138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3923" y="2884932"/>
            <a:ext cx="3320796" cy="446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9689" y="3519160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392" y="0"/>
                </a:moveTo>
                <a:lnTo>
                  <a:pt x="71384" y="0"/>
                </a:lnTo>
                <a:lnTo>
                  <a:pt x="43586" y="5608"/>
                </a:lnTo>
                <a:lnTo>
                  <a:pt x="20970" y="20970"/>
                </a:lnTo>
                <a:lnTo>
                  <a:pt x="5608" y="43555"/>
                </a:lnTo>
                <a:lnTo>
                  <a:pt x="0" y="71384"/>
                </a:lnTo>
                <a:lnTo>
                  <a:pt x="0" y="356884"/>
                </a:lnTo>
                <a:lnTo>
                  <a:pt x="5608" y="384697"/>
                </a:lnTo>
                <a:lnTo>
                  <a:pt x="20970" y="407295"/>
                </a:lnTo>
                <a:lnTo>
                  <a:pt x="43586" y="422666"/>
                </a:lnTo>
                <a:lnTo>
                  <a:pt x="71384" y="428250"/>
                </a:lnTo>
                <a:lnTo>
                  <a:pt x="3230392" y="428250"/>
                </a:lnTo>
                <a:lnTo>
                  <a:pt x="3258190" y="422666"/>
                </a:lnTo>
                <a:lnTo>
                  <a:pt x="3280806" y="407295"/>
                </a:lnTo>
                <a:lnTo>
                  <a:pt x="3296168" y="384697"/>
                </a:lnTo>
                <a:lnTo>
                  <a:pt x="3301745" y="356884"/>
                </a:lnTo>
                <a:lnTo>
                  <a:pt x="3301745" y="71384"/>
                </a:lnTo>
                <a:lnTo>
                  <a:pt x="3296168" y="43555"/>
                </a:lnTo>
                <a:lnTo>
                  <a:pt x="3280806" y="20970"/>
                </a:lnTo>
                <a:lnTo>
                  <a:pt x="3258190" y="5608"/>
                </a:lnTo>
                <a:lnTo>
                  <a:pt x="323039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49689" y="3519160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84"/>
                </a:moveTo>
                <a:lnTo>
                  <a:pt x="5608" y="43555"/>
                </a:lnTo>
                <a:lnTo>
                  <a:pt x="20970" y="20970"/>
                </a:lnTo>
                <a:lnTo>
                  <a:pt x="43586" y="5608"/>
                </a:lnTo>
                <a:lnTo>
                  <a:pt x="71384" y="0"/>
                </a:lnTo>
                <a:lnTo>
                  <a:pt x="3230392" y="0"/>
                </a:lnTo>
                <a:lnTo>
                  <a:pt x="3258190" y="5608"/>
                </a:lnTo>
                <a:lnTo>
                  <a:pt x="3280806" y="20970"/>
                </a:lnTo>
                <a:lnTo>
                  <a:pt x="3296168" y="43555"/>
                </a:lnTo>
                <a:lnTo>
                  <a:pt x="3301745" y="71384"/>
                </a:lnTo>
                <a:lnTo>
                  <a:pt x="3301745" y="356884"/>
                </a:lnTo>
                <a:lnTo>
                  <a:pt x="3296168" y="384697"/>
                </a:lnTo>
                <a:lnTo>
                  <a:pt x="3280806" y="407295"/>
                </a:lnTo>
                <a:lnTo>
                  <a:pt x="3258190" y="422666"/>
                </a:lnTo>
                <a:lnTo>
                  <a:pt x="3230392" y="428250"/>
                </a:lnTo>
                <a:lnTo>
                  <a:pt x="71384" y="428250"/>
                </a:lnTo>
                <a:lnTo>
                  <a:pt x="43586" y="422666"/>
                </a:lnTo>
                <a:lnTo>
                  <a:pt x="20970" y="407295"/>
                </a:lnTo>
                <a:lnTo>
                  <a:pt x="5608" y="384697"/>
                </a:lnTo>
                <a:lnTo>
                  <a:pt x="0" y="356884"/>
                </a:lnTo>
                <a:lnTo>
                  <a:pt x="0" y="7138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9540" y="3509771"/>
            <a:ext cx="3322319" cy="44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9689" y="4147815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270" y="0"/>
                </a:moveTo>
                <a:lnTo>
                  <a:pt x="71506" y="0"/>
                </a:lnTo>
                <a:lnTo>
                  <a:pt x="43708" y="5596"/>
                </a:lnTo>
                <a:lnTo>
                  <a:pt x="20970" y="20954"/>
                </a:lnTo>
                <a:lnTo>
                  <a:pt x="5608" y="43565"/>
                </a:lnTo>
                <a:lnTo>
                  <a:pt x="0" y="71378"/>
                </a:lnTo>
                <a:lnTo>
                  <a:pt x="0" y="356996"/>
                </a:lnTo>
                <a:lnTo>
                  <a:pt x="5608" y="384809"/>
                </a:lnTo>
                <a:lnTo>
                  <a:pt x="20970" y="407420"/>
                </a:lnTo>
                <a:lnTo>
                  <a:pt x="43708" y="422791"/>
                </a:lnTo>
                <a:lnTo>
                  <a:pt x="71506" y="428375"/>
                </a:lnTo>
                <a:lnTo>
                  <a:pt x="3230270" y="428375"/>
                </a:lnTo>
                <a:lnTo>
                  <a:pt x="3258068" y="422791"/>
                </a:lnTo>
                <a:lnTo>
                  <a:pt x="3280806" y="407420"/>
                </a:lnTo>
                <a:lnTo>
                  <a:pt x="3296168" y="384809"/>
                </a:lnTo>
                <a:lnTo>
                  <a:pt x="3301745" y="356996"/>
                </a:lnTo>
                <a:lnTo>
                  <a:pt x="3301745" y="71378"/>
                </a:lnTo>
                <a:lnTo>
                  <a:pt x="3296168" y="43565"/>
                </a:lnTo>
                <a:lnTo>
                  <a:pt x="3280806" y="20954"/>
                </a:lnTo>
                <a:lnTo>
                  <a:pt x="3258068" y="5596"/>
                </a:lnTo>
                <a:lnTo>
                  <a:pt x="323027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9689" y="4147815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78"/>
                </a:moveTo>
                <a:lnTo>
                  <a:pt x="5608" y="43565"/>
                </a:lnTo>
                <a:lnTo>
                  <a:pt x="20970" y="20954"/>
                </a:lnTo>
                <a:lnTo>
                  <a:pt x="43708" y="5596"/>
                </a:lnTo>
                <a:lnTo>
                  <a:pt x="71506" y="0"/>
                </a:lnTo>
                <a:lnTo>
                  <a:pt x="3230270" y="0"/>
                </a:lnTo>
                <a:lnTo>
                  <a:pt x="3258068" y="5596"/>
                </a:lnTo>
                <a:lnTo>
                  <a:pt x="3280806" y="20954"/>
                </a:lnTo>
                <a:lnTo>
                  <a:pt x="3296168" y="43565"/>
                </a:lnTo>
                <a:lnTo>
                  <a:pt x="3301745" y="71378"/>
                </a:lnTo>
                <a:lnTo>
                  <a:pt x="3301745" y="356996"/>
                </a:lnTo>
                <a:lnTo>
                  <a:pt x="3296168" y="384809"/>
                </a:lnTo>
                <a:lnTo>
                  <a:pt x="3280806" y="407420"/>
                </a:lnTo>
                <a:lnTo>
                  <a:pt x="3258068" y="422791"/>
                </a:lnTo>
                <a:lnTo>
                  <a:pt x="3230270" y="428375"/>
                </a:lnTo>
                <a:lnTo>
                  <a:pt x="71506" y="428375"/>
                </a:lnTo>
                <a:lnTo>
                  <a:pt x="43708" y="422791"/>
                </a:lnTo>
                <a:lnTo>
                  <a:pt x="20970" y="407420"/>
                </a:lnTo>
                <a:lnTo>
                  <a:pt x="5608" y="384809"/>
                </a:lnTo>
                <a:lnTo>
                  <a:pt x="0" y="356996"/>
                </a:lnTo>
                <a:lnTo>
                  <a:pt x="0" y="71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9540" y="4137659"/>
            <a:ext cx="3322319" cy="44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9689" y="4764404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392" y="0"/>
                </a:moveTo>
                <a:lnTo>
                  <a:pt x="71384" y="0"/>
                </a:lnTo>
                <a:lnTo>
                  <a:pt x="43586" y="5583"/>
                </a:lnTo>
                <a:lnTo>
                  <a:pt x="20970" y="20954"/>
                </a:lnTo>
                <a:lnTo>
                  <a:pt x="5608" y="43565"/>
                </a:lnTo>
                <a:lnTo>
                  <a:pt x="0" y="71378"/>
                </a:lnTo>
                <a:lnTo>
                  <a:pt x="0" y="356865"/>
                </a:lnTo>
                <a:lnTo>
                  <a:pt x="5608" y="384678"/>
                </a:lnTo>
                <a:lnTo>
                  <a:pt x="20970" y="407288"/>
                </a:lnTo>
                <a:lnTo>
                  <a:pt x="43586" y="422660"/>
                </a:lnTo>
                <a:lnTo>
                  <a:pt x="71384" y="428243"/>
                </a:lnTo>
                <a:lnTo>
                  <a:pt x="3230392" y="428243"/>
                </a:lnTo>
                <a:lnTo>
                  <a:pt x="3258190" y="422660"/>
                </a:lnTo>
                <a:lnTo>
                  <a:pt x="3280806" y="407288"/>
                </a:lnTo>
                <a:lnTo>
                  <a:pt x="3296168" y="384678"/>
                </a:lnTo>
                <a:lnTo>
                  <a:pt x="3301745" y="356865"/>
                </a:lnTo>
                <a:lnTo>
                  <a:pt x="3301745" y="71378"/>
                </a:lnTo>
                <a:lnTo>
                  <a:pt x="3296168" y="43565"/>
                </a:lnTo>
                <a:lnTo>
                  <a:pt x="3280806" y="20954"/>
                </a:lnTo>
                <a:lnTo>
                  <a:pt x="3258190" y="5583"/>
                </a:lnTo>
                <a:lnTo>
                  <a:pt x="323039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49689" y="4764404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78"/>
                </a:moveTo>
                <a:lnTo>
                  <a:pt x="5608" y="43565"/>
                </a:lnTo>
                <a:lnTo>
                  <a:pt x="20970" y="20954"/>
                </a:lnTo>
                <a:lnTo>
                  <a:pt x="43586" y="5583"/>
                </a:lnTo>
                <a:lnTo>
                  <a:pt x="71384" y="0"/>
                </a:lnTo>
                <a:lnTo>
                  <a:pt x="3230392" y="0"/>
                </a:lnTo>
                <a:lnTo>
                  <a:pt x="3258190" y="5583"/>
                </a:lnTo>
                <a:lnTo>
                  <a:pt x="3280806" y="20954"/>
                </a:lnTo>
                <a:lnTo>
                  <a:pt x="3296168" y="43565"/>
                </a:lnTo>
                <a:lnTo>
                  <a:pt x="3301745" y="71378"/>
                </a:lnTo>
                <a:lnTo>
                  <a:pt x="3301745" y="356865"/>
                </a:lnTo>
                <a:lnTo>
                  <a:pt x="3296168" y="384678"/>
                </a:lnTo>
                <a:lnTo>
                  <a:pt x="3280806" y="407288"/>
                </a:lnTo>
                <a:lnTo>
                  <a:pt x="3258190" y="422660"/>
                </a:lnTo>
                <a:lnTo>
                  <a:pt x="3230392" y="428243"/>
                </a:lnTo>
                <a:lnTo>
                  <a:pt x="71384" y="428243"/>
                </a:lnTo>
                <a:lnTo>
                  <a:pt x="43586" y="422660"/>
                </a:lnTo>
                <a:lnTo>
                  <a:pt x="20970" y="407288"/>
                </a:lnTo>
                <a:lnTo>
                  <a:pt x="5608" y="384678"/>
                </a:lnTo>
                <a:lnTo>
                  <a:pt x="0" y="356865"/>
                </a:lnTo>
                <a:lnTo>
                  <a:pt x="0" y="7137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9540" y="4754879"/>
            <a:ext cx="3322319" cy="44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7949" y="5393054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3229477" y="0"/>
                </a:moveTo>
                <a:lnTo>
                  <a:pt x="71506" y="0"/>
                </a:lnTo>
                <a:lnTo>
                  <a:pt x="43708" y="5583"/>
                </a:lnTo>
                <a:lnTo>
                  <a:pt x="20970" y="20954"/>
                </a:lnTo>
                <a:lnTo>
                  <a:pt x="5608" y="43565"/>
                </a:lnTo>
                <a:lnTo>
                  <a:pt x="0" y="71378"/>
                </a:lnTo>
                <a:lnTo>
                  <a:pt x="0" y="356984"/>
                </a:lnTo>
                <a:lnTo>
                  <a:pt x="5608" y="384773"/>
                </a:lnTo>
                <a:lnTo>
                  <a:pt x="20970" y="407477"/>
                </a:lnTo>
                <a:lnTo>
                  <a:pt x="43708" y="422766"/>
                </a:lnTo>
                <a:lnTo>
                  <a:pt x="71506" y="428387"/>
                </a:lnTo>
                <a:lnTo>
                  <a:pt x="3229477" y="428387"/>
                </a:lnTo>
                <a:lnTo>
                  <a:pt x="3257306" y="422766"/>
                </a:lnTo>
                <a:lnTo>
                  <a:pt x="3280044" y="407477"/>
                </a:lnTo>
                <a:lnTo>
                  <a:pt x="3295406" y="384773"/>
                </a:lnTo>
                <a:lnTo>
                  <a:pt x="3300983" y="356984"/>
                </a:lnTo>
                <a:lnTo>
                  <a:pt x="3300983" y="71378"/>
                </a:lnTo>
                <a:lnTo>
                  <a:pt x="3295406" y="43565"/>
                </a:lnTo>
                <a:lnTo>
                  <a:pt x="3280044" y="20954"/>
                </a:lnTo>
                <a:lnTo>
                  <a:pt x="3257306" y="5583"/>
                </a:lnTo>
                <a:lnTo>
                  <a:pt x="322947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949" y="5393054"/>
            <a:ext cx="3301365" cy="428625"/>
          </a:xfrm>
          <a:custGeom>
            <a:avLst/>
            <a:gdLst/>
            <a:ahLst/>
            <a:cxnLst/>
            <a:rect l="l" t="t" r="r" b="b"/>
            <a:pathLst>
              <a:path w="3301365" h="428625">
                <a:moveTo>
                  <a:pt x="0" y="71378"/>
                </a:moveTo>
                <a:lnTo>
                  <a:pt x="5608" y="43565"/>
                </a:lnTo>
                <a:lnTo>
                  <a:pt x="20970" y="20954"/>
                </a:lnTo>
                <a:lnTo>
                  <a:pt x="43708" y="5583"/>
                </a:lnTo>
                <a:lnTo>
                  <a:pt x="71506" y="0"/>
                </a:lnTo>
                <a:lnTo>
                  <a:pt x="3229477" y="0"/>
                </a:lnTo>
                <a:lnTo>
                  <a:pt x="3257306" y="5583"/>
                </a:lnTo>
                <a:lnTo>
                  <a:pt x="3280044" y="20954"/>
                </a:lnTo>
                <a:lnTo>
                  <a:pt x="3295406" y="43565"/>
                </a:lnTo>
                <a:lnTo>
                  <a:pt x="3300983" y="71378"/>
                </a:lnTo>
                <a:lnTo>
                  <a:pt x="3300983" y="356984"/>
                </a:lnTo>
                <a:lnTo>
                  <a:pt x="3295406" y="384773"/>
                </a:lnTo>
                <a:lnTo>
                  <a:pt x="3280044" y="407477"/>
                </a:lnTo>
                <a:lnTo>
                  <a:pt x="3257306" y="422766"/>
                </a:lnTo>
                <a:lnTo>
                  <a:pt x="3229477" y="428387"/>
                </a:lnTo>
                <a:lnTo>
                  <a:pt x="71506" y="428387"/>
                </a:lnTo>
                <a:lnTo>
                  <a:pt x="43708" y="422766"/>
                </a:lnTo>
                <a:lnTo>
                  <a:pt x="20970" y="407477"/>
                </a:lnTo>
                <a:lnTo>
                  <a:pt x="5608" y="384773"/>
                </a:lnTo>
                <a:lnTo>
                  <a:pt x="0" y="356984"/>
                </a:lnTo>
                <a:lnTo>
                  <a:pt x="0" y="71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48684" y="5384291"/>
            <a:ext cx="3320796" cy="446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49689" y="6017895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3230392" y="0"/>
                </a:moveTo>
                <a:lnTo>
                  <a:pt x="71384" y="0"/>
                </a:lnTo>
                <a:lnTo>
                  <a:pt x="43586" y="5608"/>
                </a:lnTo>
                <a:lnTo>
                  <a:pt x="20970" y="20906"/>
                </a:lnTo>
                <a:lnTo>
                  <a:pt x="5608" y="43589"/>
                </a:lnTo>
                <a:lnTo>
                  <a:pt x="0" y="71378"/>
                </a:lnTo>
                <a:lnTo>
                  <a:pt x="0" y="356865"/>
                </a:lnTo>
                <a:lnTo>
                  <a:pt x="5608" y="384654"/>
                </a:lnTo>
                <a:lnTo>
                  <a:pt x="20970" y="407337"/>
                </a:lnTo>
                <a:lnTo>
                  <a:pt x="43586" y="422635"/>
                </a:lnTo>
                <a:lnTo>
                  <a:pt x="71384" y="428243"/>
                </a:lnTo>
                <a:lnTo>
                  <a:pt x="3230392" y="428243"/>
                </a:lnTo>
                <a:lnTo>
                  <a:pt x="3258190" y="422635"/>
                </a:lnTo>
                <a:lnTo>
                  <a:pt x="3280806" y="407337"/>
                </a:lnTo>
                <a:lnTo>
                  <a:pt x="3296168" y="384654"/>
                </a:lnTo>
                <a:lnTo>
                  <a:pt x="3301745" y="356865"/>
                </a:lnTo>
                <a:lnTo>
                  <a:pt x="3301745" y="71378"/>
                </a:lnTo>
                <a:lnTo>
                  <a:pt x="3296168" y="43589"/>
                </a:lnTo>
                <a:lnTo>
                  <a:pt x="3280806" y="20906"/>
                </a:lnTo>
                <a:lnTo>
                  <a:pt x="3258190" y="5608"/>
                </a:lnTo>
                <a:lnTo>
                  <a:pt x="323039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49689" y="6017895"/>
            <a:ext cx="3302000" cy="428625"/>
          </a:xfrm>
          <a:custGeom>
            <a:avLst/>
            <a:gdLst/>
            <a:ahLst/>
            <a:cxnLst/>
            <a:rect l="l" t="t" r="r" b="b"/>
            <a:pathLst>
              <a:path w="3302000" h="428625">
                <a:moveTo>
                  <a:pt x="0" y="71378"/>
                </a:moveTo>
                <a:lnTo>
                  <a:pt x="5608" y="43589"/>
                </a:lnTo>
                <a:lnTo>
                  <a:pt x="20970" y="20906"/>
                </a:lnTo>
                <a:lnTo>
                  <a:pt x="43586" y="5608"/>
                </a:lnTo>
                <a:lnTo>
                  <a:pt x="71384" y="0"/>
                </a:lnTo>
                <a:lnTo>
                  <a:pt x="3230392" y="0"/>
                </a:lnTo>
                <a:lnTo>
                  <a:pt x="3258190" y="5608"/>
                </a:lnTo>
                <a:lnTo>
                  <a:pt x="3280806" y="20906"/>
                </a:lnTo>
                <a:lnTo>
                  <a:pt x="3296168" y="43589"/>
                </a:lnTo>
                <a:lnTo>
                  <a:pt x="3301745" y="71378"/>
                </a:lnTo>
                <a:lnTo>
                  <a:pt x="3301745" y="356865"/>
                </a:lnTo>
                <a:lnTo>
                  <a:pt x="3296168" y="384654"/>
                </a:lnTo>
                <a:lnTo>
                  <a:pt x="3280806" y="407337"/>
                </a:lnTo>
                <a:lnTo>
                  <a:pt x="3258190" y="422635"/>
                </a:lnTo>
                <a:lnTo>
                  <a:pt x="3230392" y="428243"/>
                </a:lnTo>
                <a:lnTo>
                  <a:pt x="71384" y="428243"/>
                </a:lnTo>
                <a:lnTo>
                  <a:pt x="43586" y="422635"/>
                </a:lnTo>
                <a:lnTo>
                  <a:pt x="20970" y="407337"/>
                </a:lnTo>
                <a:lnTo>
                  <a:pt x="5608" y="384654"/>
                </a:lnTo>
                <a:lnTo>
                  <a:pt x="0" y="356865"/>
                </a:lnTo>
                <a:lnTo>
                  <a:pt x="0" y="7137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9540" y="6009132"/>
            <a:ext cx="3322319" cy="446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32862" y="2370975"/>
            <a:ext cx="2529205" cy="4002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000">
              <a:latin typeface="Times New Roman"/>
              <a:cs typeface="Times New Roman"/>
            </a:endParaRPr>
          </a:p>
          <a:p>
            <a:pPr marL="34925"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ureLoa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12700" marR="5080" indent="6985" algn="ctr">
              <a:lnSpc>
                <a:spcPct val="204300"/>
              </a:lnSpc>
              <a:spcBef>
                <a:spcPts val="15"/>
              </a:spcBef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erne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anage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orag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2200">
              <a:latin typeface="Times New Roman"/>
              <a:cs typeface="Times New Roman"/>
            </a:endParaRPr>
          </a:p>
          <a:p>
            <a:pPr marL="27305" algn="ctr">
              <a:lnSpc>
                <a:spcPct val="100000"/>
              </a:lnSpc>
            </a:pP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erv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1039" y="1544055"/>
            <a:ext cx="8611870" cy="29146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simpl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fy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defining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desig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suc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8170">
              <a:lnSpc>
                <a:spcPct val="100000"/>
              </a:lnSpc>
            </a:pPr>
            <a:r>
              <a:rPr spc="-20" dirty="0"/>
              <a:t>Servi</a:t>
            </a:r>
            <a:r>
              <a:rPr spc="-15" dirty="0"/>
              <a:t>c</a:t>
            </a:r>
            <a:r>
              <a:rPr spc="-25" dirty="0"/>
              <a:t>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45" dirty="0"/>
              <a:t>T</a:t>
            </a:r>
            <a:r>
              <a:rPr spc="-40" dirty="0"/>
              <a:t>a</a:t>
            </a:r>
            <a:r>
              <a:rPr spc="-45" dirty="0"/>
              <a:t>g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0725" y="2016596"/>
            <a:ext cx="8210549" cy="3905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985">
              <a:lnSpc>
                <a:spcPct val="100000"/>
              </a:lnSpc>
            </a:pPr>
            <a:r>
              <a:rPr spc="-25" dirty="0"/>
              <a:t>Appli</a:t>
            </a:r>
            <a:r>
              <a:rPr spc="-10" dirty="0"/>
              <a:t>c</a:t>
            </a:r>
            <a:r>
              <a:rPr spc="-25" dirty="0"/>
              <a:t>ation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5" dirty="0"/>
              <a:t>c</a:t>
            </a:r>
            <a:r>
              <a:rPr spc="-20" dirty="0"/>
              <a:t>ur</a:t>
            </a:r>
            <a:r>
              <a:rPr spc="-10" dirty="0"/>
              <a:t>i</a:t>
            </a:r>
            <a:r>
              <a:rPr spc="-20" dirty="0"/>
              <a:t>ty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35" dirty="0"/>
              <a:t>G</a:t>
            </a:r>
            <a:r>
              <a:rPr spc="-40" dirty="0"/>
              <a:t>r</a:t>
            </a:r>
            <a:r>
              <a:rPr spc="-25" dirty="0"/>
              <a:t>ou</a:t>
            </a:r>
            <a:r>
              <a:rPr spc="-45" dirty="0"/>
              <a:t>p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8576" y="3648455"/>
            <a:ext cx="198729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9209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Bas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314" y="1250213"/>
            <a:ext cx="7705737" cy="5127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9925">
              <a:lnSpc>
                <a:spcPct val="100000"/>
              </a:lnSpc>
            </a:pPr>
            <a:r>
              <a:rPr spc="-30" dirty="0"/>
              <a:t>Ar</a:t>
            </a:r>
            <a:r>
              <a:rPr spc="-50" dirty="0"/>
              <a:t>c</a:t>
            </a:r>
            <a:r>
              <a:rPr spc="-45" dirty="0"/>
              <a:t>h</a:t>
            </a:r>
            <a:r>
              <a:rPr spc="-15" dirty="0"/>
              <a:t>it</a:t>
            </a:r>
            <a:r>
              <a:rPr spc="-50" dirty="0"/>
              <a:t>e</a:t>
            </a:r>
            <a:r>
              <a:rPr spc="-40" dirty="0"/>
              <a:t>c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5265" y="2391399"/>
            <a:ext cx="6520180" cy="619760"/>
          </a:xfrm>
          <a:custGeom>
            <a:avLst/>
            <a:gdLst/>
            <a:ahLst/>
            <a:cxnLst/>
            <a:rect l="l" t="t" r="r" b="b"/>
            <a:pathLst>
              <a:path w="6520180" h="619760">
                <a:moveTo>
                  <a:pt x="6416430" y="0"/>
                </a:moveTo>
                <a:lnTo>
                  <a:pt x="103250" y="0"/>
                </a:lnTo>
                <a:lnTo>
                  <a:pt x="63127" y="8138"/>
                </a:lnTo>
                <a:lnTo>
                  <a:pt x="30230" y="30236"/>
                </a:lnTo>
                <a:lnTo>
                  <a:pt x="8132" y="63124"/>
                </a:lnTo>
                <a:lnTo>
                  <a:pt x="0" y="103266"/>
                </a:lnTo>
                <a:lnTo>
                  <a:pt x="0" y="516270"/>
                </a:lnTo>
                <a:lnTo>
                  <a:pt x="8132" y="556381"/>
                </a:lnTo>
                <a:lnTo>
                  <a:pt x="30230" y="589300"/>
                </a:lnTo>
                <a:lnTo>
                  <a:pt x="63127" y="611398"/>
                </a:lnTo>
                <a:lnTo>
                  <a:pt x="103250" y="619505"/>
                </a:lnTo>
                <a:lnTo>
                  <a:pt x="6416430" y="619505"/>
                </a:lnTo>
                <a:lnTo>
                  <a:pt x="6456572" y="611398"/>
                </a:lnTo>
                <a:lnTo>
                  <a:pt x="6489460" y="589300"/>
                </a:lnTo>
                <a:lnTo>
                  <a:pt x="6511558" y="556381"/>
                </a:lnTo>
                <a:lnTo>
                  <a:pt x="6519665" y="516270"/>
                </a:lnTo>
                <a:lnTo>
                  <a:pt x="6519665" y="103266"/>
                </a:lnTo>
                <a:lnTo>
                  <a:pt x="6511558" y="63124"/>
                </a:lnTo>
                <a:lnTo>
                  <a:pt x="6489460" y="30236"/>
                </a:lnTo>
                <a:lnTo>
                  <a:pt x="6456572" y="8138"/>
                </a:lnTo>
                <a:lnTo>
                  <a:pt x="64164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5265" y="2391399"/>
            <a:ext cx="6520180" cy="619760"/>
          </a:xfrm>
          <a:custGeom>
            <a:avLst/>
            <a:gdLst/>
            <a:ahLst/>
            <a:cxnLst/>
            <a:rect l="l" t="t" r="r" b="b"/>
            <a:pathLst>
              <a:path w="6520180" h="619760">
                <a:moveTo>
                  <a:pt x="0" y="103266"/>
                </a:moveTo>
                <a:lnTo>
                  <a:pt x="8132" y="63124"/>
                </a:lnTo>
                <a:lnTo>
                  <a:pt x="30230" y="30236"/>
                </a:lnTo>
                <a:lnTo>
                  <a:pt x="63127" y="8138"/>
                </a:lnTo>
                <a:lnTo>
                  <a:pt x="103250" y="0"/>
                </a:lnTo>
                <a:lnTo>
                  <a:pt x="6416430" y="0"/>
                </a:lnTo>
                <a:lnTo>
                  <a:pt x="6456572" y="8138"/>
                </a:lnTo>
                <a:lnTo>
                  <a:pt x="6489460" y="30236"/>
                </a:lnTo>
                <a:lnTo>
                  <a:pt x="6511558" y="63124"/>
                </a:lnTo>
                <a:lnTo>
                  <a:pt x="6519665" y="103266"/>
                </a:lnTo>
                <a:lnTo>
                  <a:pt x="6519665" y="516270"/>
                </a:lnTo>
                <a:lnTo>
                  <a:pt x="6511558" y="556381"/>
                </a:lnTo>
                <a:lnTo>
                  <a:pt x="6489460" y="589300"/>
                </a:lnTo>
                <a:lnTo>
                  <a:pt x="6456572" y="611398"/>
                </a:lnTo>
                <a:lnTo>
                  <a:pt x="6416430" y="619505"/>
                </a:lnTo>
                <a:lnTo>
                  <a:pt x="103250" y="619505"/>
                </a:lnTo>
                <a:lnTo>
                  <a:pt x="63127" y="611398"/>
                </a:lnTo>
                <a:lnTo>
                  <a:pt x="30230" y="589300"/>
                </a:lnTo>
                <a:lnTo>
                  <a:pt x="8132" y="556381"/>
                </a:lnTo>
                <a:lnTo>
                  <a:pt x="0" y="516270"/>
                </a:lnTo>
                <a:lnTo>
                  <a:pt x="0" y="103266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5872" y="2382011"/>
            <a:ext cx="6539483" cy="63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65" y="3221979"/>
            <a:ext cx="6520180" cy="619760"/>
          </a:xfrm>
          <a:custGeom>
            <a:avLst/>
            <a:gdLst/>
            <a:ahLst/>
            <a:cxnLst/>
            <a:rect l="l" t="t" r="r" b="b"/>
            <a:pathLst>
              <a:path w="6520180" h="619760">
                <a:moveTo>
                  <a:pt x="6416430" y="0"/>
                </a:moveTo>
                <a:lnTo>
                  <a:pt x="103250" y="0"/>
                </a:lnTo>
                <a:lnTo>
                  <a:pt x="63127" y="8138"/>
                </a:lnTo>
                <a:lnTo>
                  <a:pt x="30230" y="30236"/>
                </a:lnTo>
                <a:lnTo>
                  <a:pt x="8132" y="63124"/>
                </a:lnTo>
                <a:lnTo>
                  <a:pt x="0" y="103266"/>
                </a:lnTo>
                <a:lnTo>
                  <a:pt x="0" y="516270"/>
                </a:lnTo>
                <a:lnTo>
                  <a:pt x="8132" y="556381"/>
                </a:lnTo>
                <a:lnTo>
                  <a:pt x="30230" y="589294"/>
                </a:lnTo>
                <a:lnTo>
                  <a:pt x="63127" y="611392"/>
                </a:lnTo>
                <a:lnTo>
                  <a:pt x="103250" y="619512"/>
                </a:lnTo>
                <a:lnTo>
                  <a:pt x="6416430" y="619512"/>
                </a:lnTo>
                <a:lnTo>
                  <a:pt x="6456572" y="611392"/>
                </a:lnTo>
                <a:lnTo>
                  <a:pt x="6489460" y="589294"/>
                </a:lnTo>
                <a:lnTo>
                  <a:pt x="6511558" y="556381"/>
                </a:lnTo>
                <a:lnTo>
                  <a:pt x="6519665" y="516270"/>
                </a:lnTo>
                <a:lnTo>
                  <a:pt x="6519665" y="103266"/>
                </a:lnTo>
                <a:lnTo>
                  <a:pt x="6511558" y="63124"/>
                </a:lnTo>
                <a:lnTo>
                  <a:pt x="6489460" y="30236"/>
                </a:lnTo>
                <a:lnTo>
                  <a:pt x="6456572" y="8138"/>
                </a:lnTo>
                <a:lnTo>
                  <a:pt x="64164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5265" y="3221979"/>
            <a:ext cx="6520180" cy="619760"/>
          </a:xfrm>
          <a:custGeom>
            <a:avLst/>
            <a:gdLst/>
            <a:ahLst/>
            <a:cxnLst/>
            <a:rect l="l" t="t" r="r" b="b"/>
            <a:pathLst>
              <a:path w="6520180" h="619760">
                <a:moveTo>
                  <a:pt x="0" y="103266"/>
                </a:moveTo>
                <a:lnTo>
                  <a:pt x="8132" y="63124"/>
                </a:lnTo>
                <a:lnTo>
                  <a:pt x="30230" y="30236"/>
                </a:lnTo>
                <a:lnTo>
                  <a:pt x="63127" y="8138"/>
                </a:lnTo>
                <a:lnTo>
                  <a:pt x="103250" y="0"/>
                </a:lnTo>
                <a:lnTo>
                  <a:pt x="6416430" y="0"/>
                </a:lnTo>
                <a:lnTo>
                  <a:pt x="6456572" y="8138"/>
                </a:lnTo>
                <a:lnTo>
                  <a:pt x="6489460" y="30236"/>
                </a:lnTo>
                <a:lnTo>
                  <a:pt x="6511558" y="63124"/>
                </a:lnTo>
                <a:lnTo>
                  <a:pt x="6519665" y="103266"/>
                </a:lnTo>
                <a:lnTo>
                  <a:pt x="6519665" y="516270"/>
                </a:lnTo>
                <a:lnTo>
                  <a:pt x="6511558" y="556381"/>
                </a:lnTo>
                <a:lnTo>
                  <a:pt x="6489460" y="589294"/>
                </a:lnTo>
                <a:lnTo>
                  <a:pt x="6456572" y="611392"/>
                </a:lnTo>
                <a:lnTo>
                  <a:pt x="6416430" y="619512"/>
                </a:lnTo>
                <a:lnTo>
                  <a:pt x="103250" y="619512"/>
                </a:lnTo>
                <a:lnTo>
                  <a:pt x="63127" y="611392"/>
                </a:lnTo>
                <a:lnTo>
                  <a:pt x="30230" y="589294"/>
                </a:lnTo>
                <a:lnTo>
                  <a:pt x="8132" y="556381"/>
                </a:lnTo>
                <a:lnTo>
                  <a:pt x="0" y="516270"/>
                </a:lnTo>
                <a:lnTo>
                  <a:pt x="0" y="10326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5872" y="3212592"/>
            <a:ext cx="6539483" cy="63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3998" y="4051935"/>
            <a:ext cx="6518275" cy="619760"/>
          </a:xfrm>
          <a:custGeom>
            <a:avLst/>
            <a:gdLst/>
            <a:ahLst/>
            <a:cxnLst/>
            <a:rect l="l" t="t" r="r" b="b"/>
            <a:pathLst>
              <a:path w="6518275" h="619760">
                <a:moveTo>
                  <a:pt x="6415024" y="0"/>
                </a:moveTo>
                <a:lnTo>
                  <a:pt x="103250" y="0"/>
                </a:lnTo>
                <a:lnTo>
                  <a:pt x="62983" y="8132"/>
                </a:lnTo>
                <a:lnTo>
                  <a:pt x="30217" y="30230"/>
                </a:lnTo>
                <a:lnTo>
                  <a:pt x="8119" y="63114"/>
                </a:lnTo>
                <a:lnTo>
                  <a:pt x="0" y="103250"/>
                </a:lnTo>
                <a:lnTo>
                  <a:pt x="0" y="516254"/>
                </a:lnTo>
                <a:lnTo>
                  <a:pt x="8119" y="556391"/>
                </a:lnTo>
                <a:lnTo>
                  <a:pt x="30217" y="589275"/>
                </a:lnTo>
                <a:lnTo>
                  <a:pt x="62983" y="611373"/>
                </a:lnTo>
                <a:lnTo>
                  <a:pt x="103250" y="619505"/>
                </a:lnTo>
                <a:lnTo>
                  <a:pt x="6415024" y="619505"/>
                </a:lnTo>
                <a:lnTo>
                  <a:pt x="6455288" y="611373"/>
                </a:lnTo>
                <a:lnTo>
                  <a:pt x="6488054" y="589275"/>
                </a:lnTo>
                <a:lnTo>
                  <a:pt x="6510152" y="556391"/>
                </a:lnTo>
                <a:lnTo>
                  <a:pt x="6518260" y="516254"/>
                </a:lnTo>
                <a:lnTo>
                  <a:pt x="6518260" y="103250"/>
                </a:lnTo>
                <a:lnTo>
                  <a:pt x="6510152" y="63114"/>
                </a:lnTo>
                <a:lnTo>
                  <a:pt x="6488054" y="30230"/>
                </a:lnTo>
                <a:lnTo>
                  <a:pt x="6455288" y="8132"/>
                </a:lnTo>
                <a:lnTo>
                  <a:pt x="641502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3998" y="4051935"/>
            <a:ext cx="6518275" cy="619760"/>
          </a:xfrm>
          <a:custGeom>
            <a:avLst/>
            <a:gdLst/>
            <a:ahLst/>
            <a:cxnLst/>
            <a:rect l="l" t="t" r="r" b="b"/>
            <a:pathLst>
              <a:path w="6518275" h="619760">
                <a:moveTo>
                  <a:pt x="0" y="103250"/>
                </a:moveTo>
                <a:lnTo>
                  <a:pt x="8119" y="63114"/>
                </a:lnTo>
                <a:lnTo>
                  <a:pt x="30217" y="30230"/>
                </a:lnTo>
                <a:lnTo>
                  <a:pt x="62983" y="8132"/>
                </a:lnTo>
                <a:lnTo>
                  <a:pt x="103250" y="0"/>
                </a:lnTo>
                <a:lnTo>
                  <a:pt x="6415024" y="0"/>
                </a:lnTo>
                <a:lnTo>
                  <a:pt x="6455288" y="8132"/>
                </a:lnTo>
                <a:lnTo>
                  <a:pt x="6488054" y="30230"/>
                </a:lnTo>
                <a:lnTo>
                  <a:pt x="6510152" y="63114"/>
                </a:lnTo>
                <a:lnTo>
                  <a:pt x="6518260" y="103250"/>
                </a:lnTo>
                <a:lnTo>
                  <a:pt x="6518260" y="516254"/>
                </a:lnTo>
                <a:lnTo>
                  <a:pt x="6510152" y="556391"/>
                </a:lnTo>
                <a:lnTo>
                  <a:pt x="6488054" y="589275"/>
                </a:lnTo>
                <a:lnTo>
                  <a:pt x="6455288" y="611373"/>
                </a:lnTo>
                <a:lnTo>
                  <a:pt x="6415024" y="619505"/>
                </a:lnTo>
                <a:lnTo>
                  <a:pt x="103250" y="619505"/>
                </a:lnTo>
                <a:lnTo>
                  <a:pt x="62983" y="611373"/>
                </a:lnTo>
                <a:lnTo>
                  <a:pt x="30217" y="589275"/>
                </a:lnTo>
                <a:lnTo>
                  <a:pt x="8119" y="556391"/>
                </a:lnTo>
                <a:lnTo>
                  <a:pt x="0" y="516254"/>
                </a:lnTo>
                <a:lnTo>
                  <a:pt x="0" y="10325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4723" y="4043171"/>
            <a:ext cx="6536435" cy="63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3998" y="4852035"/>
            <a:ext cx="6518275" cy="619760"/>
          </a:xfrm>
          <a:custGeom>
            <a:avLst/>
            <a:gdLst/>
            <a:ahLst/>
            <a:cxnLst/>
            <a:rect l="l" t="t" r="r" b="b"/>
            <a:pathLst>
              <a:path w="6518275" h="619760">
                <a:moveTo>
                  <a:pt x="6415024" y="0"/>
                </a:moveTo>
                <a:lnTo>
                  <a:pt x="103250" y="0"/>
                </a:lnTo>
                <a:lnTo>
                  <a:pt x="62983" y="8132"/>
                </a:lnTo>
                <a:lnTo>
                  <a:pt x="30217" y="30230"/>
                </a:lnTo>
                <a:lnTo>
                  <a:pt x="8119" y="63114"/>
                </a:lnTo>
                <a:lnTo>
                  <a:pt x="0" y="103250"/>
                </a:lnTo>
                <a:lnTo>
                  <a:pt x="0" y="516254"/>
                </a:lnTo>
                <a:lnTo>
                  <a:pt x="8119" y="556391"/>
                </a:lnTo>
                <a:lnTo>
                  <a:pt x="30217" y="589275"/>
                </a:lnTo>
                <a:lnTo>
                  <a:pt x="62983" y="611373"/>
                </a:lnTo>
                <a:lnTo>
                  <a:pt x="103250" y="619505"/>
                </a:lnTo>
                <a:lnTo>
                  <a:pt x="6415024" y="619505"/>
                </a:lnTo>
                <a:lnTo>
                  <a:pt x="6455288" y="611373"/>
                </a:lnTo>
                <a:lnTo>
                  <a:pt x="6488054" y="589275"/>
                </a:lnTo>
                <a:lnTo>
                  <a:pt x="6510152" y="556391"/>
                </a:lnTo>
                <a:lnTo>
                  <a:pt x="6518260" y="516254"/>
                </a:lnTo>
                <a:lnTo>
                  <a:pt x="6518260" y="103250"/>
                </a:lnTo>
                <a:lnTo>
                  <a:pt x="6510152" y="63114"/>
                </a:lnTo>
                <a:lnTo>
                  <a:pt x="6488054" y="30230"/>
                </a:lnTo>
                <a:lnTo>
                  <a:pt x="6455288" y="8132"/>
                </a:lnTo>
                <a:lnTo>
                  <a:pt x="641502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3998" y="4852035"/>
            <a:ext cx="6518275" cy="619760"/>
          </a:xfrm>
          <a:custGeom>
            <a:avLst/>
            <a:gdLst/>
            <a:ahLst/>
            <a:cxnLst/>
            <a:rect l="l" t="t" r="r" b="b"/>
            <a:pathLst>
              <a:path w="6518275" h="619760">
                <a:moveTo>
                  <a:pt x="0" y="103250"/>
                </a:moveTo>
                <a:lnTo>
                  <a:pt x="8119" y="63114"/>
                </a:lnTo>
                <a:lnTo>
                  <a:pt x="30217" y="30230"/>
                </a:lnTo>
                <a:lnTo>
                  <a:pt x="62983" y="8132"/>
                </a:lnTo>
                <a:lnTo>
                  <a:pt x="103250" y="0"/>
                </a:lnTo>
                <a:lnTo>
                  <a:pt x="6415024" y="0"/>
                </a:lnTo>
                <a:lnTo>
                  <a:pt x="6455288" y="8132"/>
                </a:lnTo>
                <a:lnTo>
                  <a:pt x="6488054" y="30230"/>
                </a:lnTo>
                <a:lnTo>
                  <a:pt x="6510152" y="63114"/>
                </a:lnTo>
                <a:lnTo>
                  <a:pt x="6518260" y="103250"/>
                </a:lnTo>
                <a:lnTo>
                  <a:pt x="6518260" y="516254"/>
                </a:lnTo>
                <a:lnTo>
                  <a:pt x="6510152" y="556391"/>
                </a:lnTo>
                <a:lnTo>
                  <a:pt x="6488054" y="589275"/>
                </a:lnTo>
                <a:lnTo>
                  <a:pt x="6455288" y="611373"/>
                </a:lnTo>
                <a:lnTo>
                  <a:pt x="6415024" y="619505"/>
                </a:lnTo>
                <a:lnTo>
                  <a:pt x="103250" y="619505"/>
                </a:lnTo>
                <a:lnTo>
                  <a:pt x="62983" y="611373"/>
                </a:lnTo>
                <a:lnTo>
                  <a:pt x="30217" y="589275"/>
                </a:lnTo>
                <a:lnTo>
                  <a:pt x="8119" y="556391"/>
                </a:lnTo>
                <a:lnTo>
                  <a:pt x="0" y="516254"/>
                </a:lnTo>
                <a:lnTo>
                  <a:pt x="0" y="10325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44723" y="4843271"/>
            <a:ext cx="6536435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2719" y="5711821"/>
            <a:ext cx="6518275" cy="619760"/>
          </a:xfrm>
          <a:custGeom>
            <a:avLst/>
            <a:gdLst/>
            <a:ahLst/>
            <a:cxnLst/>
            <a:rect l="l" t="t" r="r" b="b"/>
            <a:pathLst>
              <a:path w="6518275" h="619760">
                <a:moveTo>
                  <a:pt x="6415034" y="0"/>
                </a:moveTo>
                <a:lnTo>
                  <a:pt x="103250" y="0"/>
                </a:lnTo>
                <a:lnTo>
                  <a:pt x="62996" y="8119"/>
                </a:lnTo>
                <a:lnTo>
                  <a:pt x="30230" y="30242"/>
                </a:lnTo>
                <a:lnTo>
                  <a:pt x="8132" y="63057"/>
                </a:lnTo>
                <a:lnTo>
                  <a:pt x="0" y="103250"/>
                </a:lnTo>
                <a:lnTo>
                  <a:pt x="0" y="516254"/>
                </a:lnTo>
                <a:lnTo>
                  <a:pt x="8132" y="556439"/>
                </a:lnTo>
                <a:lnTo>
                  <a:pt x="30230" y="589275"/>
                </a:lnTo>
                <a:lnTo>
                  <a:pt x="62996" y="611398"/>
                </a:lnTo>
                <a:lnTo>
                  <a:pt x="103250" y="619505"/>
                </a:lnTo>
                <a:lnTo>
                  <a:pt x="6415034" y="619505"/>
                </a:lnTo>
                <a:lnTo>
                  <a:pt x="6455298" y="611398"/>
                </a:lnTo>
                <a:lnTo>
                  <a:pt x="6488064" y="589275"/>
                </a:lnTo>
                <a:lnTo>
                  <a:pt x="6510162" y="556439"/>
                </a:lnTo>
                <a:lnTo>
                  <a:pt x="6518269" y="516254"/>
                </a:lnTo>
                <a:lnTo>
                  <a:pt x="6518269" y="103250"/>
                </a:lnTo>
                <a:lnTo>
                  <a:pt x="6510162" y="63057"/>
                </a:lnTo>
                <a:lnTo>
                  <a:pt x="6488064" y="30242"/>
                </a:lnTo>
                <a:lnTo>
                  <a:pt x="6455298" y="8119"/>
                </a:lnTo>
                <a:lnTo>
                  <a:pt x="641503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2719" y="5711821"/>
            <a:ext cx="6518275" cy="619760"/>
          </a:xfrm>
          <a:custGeom>
            <a:avLst/>
            <a:gdLst/>
            <a:ahLst/>
            <a:cxnLst/>
            <a:rect l="l" t="t" r="r" b="b"/>
            <a:pathLst>
              <a:path w="6518275" h="619760">
                <a:moveTo>
                  <a:pt x="0" y="103250"/>
                </a:moveTo>
                <a:lnTo>
                  <a:pt x="8132" y="63057"/>
                </a:lnTo>
                <a:lnTo>
                  <a:pt x="30230" y="30242"/>
                </a:lnTo>
                <a:lnTo>
                  <a:pt x="62996" y="8119"/>
                </a:lnTo>
                <a:lnTo>
                  <a:pt x="103250" y="0"/>
                </a:lnTo>
                <a:lnTo>
                  <a:pt x="6415034" y="0"/>
                </a:lnTo>
                <a:lnTo>
                  <a:pt x="6455298" y="8119"/>
                </a:lnTo>
                <a:lnTo>
                  <a:pt x="6488064" y="30242"/>
                </a:lnTo>
                <a:lnTo>
                  <a:pt x="6510162" y="63057"/>
                </a:lnTo>
                <a:lnTo>
                  <a:pt x="6518269" y="103250"/>
                </a:lnTo>
                <a:lnTo>
                  <a:pt x="6518269" y="516254"/>
                </a:lnTo>
                <a:lnTo>
                  <a:pt x="6510162" y="556439"/>
                </a:lnTo>
                <a:lnTo>
                  <a:pt x="6488064" y="589275"/>
                </a:lnTo>
                <a:lnTo>
                  <a:pt x="6455298" y="611398"/>
                </a:lnTo>
                <a:lnTo>
                  <a:pt x="6415034" y="619505"/>
                </a:lnTo>
                <a:lnTo>
                  <a:pt x="103250" y="619505"/>
                </a:lnTo>
                <a:lnTo>
                  <a:pt x="62996" y="611398"/>
                </a:lnTo>
                <a:lnTo>
                  <a:pt x="30230" y="589275"/>
                </a:lnTo>
                <a:lnTo>
                  <a:pt x="8132" y="556439"/>
                </a:lnTo>
                <a:lnTo>
                  <a:pt x="0" y="516254"/>
                </a:lnTo>
                <a:lnTo>
                  <a:pt x="0" y="10325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3576" y="5702808"/>
            <a:ext cx="6536435" cy="63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6069" y="1509887"/>
            <a:ext cx="6520180" cy="619760"/>
          </a:xfrm>
          <a:custGeom>
            <a:avLst/>
            <a:gdLst/>
            <a:ahLst/>
            <a:cxnLst/>
            <a:rect l="l" t="t" r="r" b="b"/>
            <a:pathLst>
              <a:path w="6520180" h="619760">
                <a:moveTo>
                  <a:pt x="6416436" y="0"/>
                </a:moveTo>
                <a:lnTo>
                  <a:pt x="103250" y="0"/>
                </a:lnTo>
                <a:lnTo>
                  <a:pt x="63114" y="8138"/>
                </a:lnTo>
                <a:lnTo>
                  <a:pt x="30230" y="30236"/>
                </a:lnTo>
                <a:lnTo>
                  <a:pt x="8132" y="63124"/>
                </a:lnTo>
                <a:lnTo>
                  <a:pt x="0" y="103266"/>
                </a:lnTo>
                <a:lnTo>
                  <a:pt x="0" y="516270"/>
                </a:lnTo>
                <a:lnTo>
                  <a:pt x="8132" y="556412"/>
                </a:lnTo>
                <a:lnTo>
                  <a:pt x="30230" y="589300"/>
                </a:lnTo>
                <a:lnTo>
                  <a:pt x="63114" y="611398"/>
                </a:lnTo>
                <a:lnTo>
                  <a:pt x="103250" y="619505"/>
                </a:lnTo>
                <a:lnTo>
                  <a:pt x="6416436" y="619505"/>
                </a:lnTo>
                <a:lnTo>
                  <a:pt x="6456547" y="611398"/>
                </a:lnTo>
                <a:lnTo>
                  <a:pt x="6489435" y="589300"/>
                </a:lnTo>
                <a:lnTo>
                  <a:pt x="6511533" y="556412"/>
                </a:lnTo>
                <a:lnTo>
                  <a:pt x="6519671" y="516270"/>
                </a:lnTo>
                <a:lnTo>
                  <a:pt x="6519671" y="103266"/>
                </a:lnTo>
                <a:lnTo>
                  <a:pt x="6511533" y="63124"/>
                </a:lnTo>
                <a:lnTo>
                  <a:pt x="6489435" y="30236"/>
                </a:lnTo>
                <a:lnTo>
                  <a:pt x="6456547" y="8138"/>
                </a:lnTo>
                <a:lnTo>
                  <a:pt x="641643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46069" y="1509887"/>
            <a:ext cx="6520180" cy="619760"/>
          </a:xfrm>
          <a:custGeom>
            <a:avLst/>
            <a:gdLst/>
            <a:ahLst/>
            <a:cxnLst/>
            <a:rect l="l" t="t" r="r" b="b"/>
            <a:pathLst>
              <a:path w="6520180" h="619760">
                <a:moveTo>
                  <a:pt x="0" y="103266"/>
                </a:moveTo>
                <a:lnTo>
                  <a:pt x="8132" y="63124"/>
                </a:lnTo>
                <a:lnTo>
                  <a:pt x="30230" y="30236"/>
                </a:lnTo>
                <a:lnTo>
                  <a:pt x="63114" y="8138"/>
                </a:lnTo>
                <a:lnTo>
                  <a:pt x="103250" y="0"/>
                </a:lnTo>
                <a:lnTo>
                  <a:pt x="6416436" y="0"/>
                </a:lnTo>
                <a:lnTo>
                  <a:pt x="6456547" y="8138"/>
                </a:lnTo>
                <a:lnTo>
                  <a:pt x="6489435" y="30236"/>
                </a:lnTo>
                <a:lnTo>
                  <a:pt x="6511533" y="63124"/>
                </a:lnTo>
                <a:lnTo>
                  <a:pt x="6519671" y="103266"/>
                </a:lnTo>
                <a:lnTo>
                  <a:pt x="6519671" y="516270"/>
                </a:lnTo>
                <a:lnTo>
                  <a:pt x="6511533" y="556412"/>
                </a:lnTo>
                <a:lnTo>
                  <a:pt x="6489435" y="589300"/>
                </a:lnTo>
                <a:lnTo>
                  <a:pt x="6456547" y="611398"/>
                </a:lnTo>
                <a:lnTo>
                  <a:pt x="6416436" y="619505"/>
                </a:lnTo>
                <a:lnTo>
                  <a:pt x="103250" y="619505"/>
                </a:lnTo>
                <a:lnTo>
                  <a:pt x="63114" y="611398"/>
                </a:lnTo>
                <a:lnTo>
                  <a:pt x="30230" y="589300"/>
                </a:lnTo>
                <a:lnTo>
                  <a:pt x="8132" y="556412"/>
                </a:lnTo>
                <a:lnTo>
                  <a:pt x="0" y="516270"/>
                </a:lnTo>
                <a:lnTo>
                  <a:pt x="0" y="10326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6164" y="1501139"/>
            <a:ext cx="6539484" cy="63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89836" y="1681499"/>
            <a:ext cx="6108700" cy="448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88582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RDP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rectl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065" marR="5080" algn="ctr">
              <a:lnSpc>
                <a:spcPts val="2160"/>
              </a:lnSpc>
              <a:spcBef>
                <a:spcPts val="142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Remo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firew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ver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600">
              <a:latin typeface="Times New Roman"/>
              <a:cs typeface="Times New Roman"/>
            </a:endParaRPr>
          </a:p>
          <a:p>
            <a:pPr marL="24765"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Pub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require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000">
              <a:latin typeface="Arial"/>
              <a:cs typeface="Arial"/>
            </a:endParaRPr>
          </a:p>
          <a:p>
            <a:pPr marL="826769" marR="957580" indent="79375" algn="ctr">
              <a:lnSpc>
                <a:spcPct val="2724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hass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Prote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gainst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cann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Prote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gainst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zer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day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exp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9445">
              <a:lnSpc>
                <a:spcPct val="100000"/>
              </a:lnSpc>
            </a:pPr>
            <a:r>
              <a:rPr spc="-35" dirty="0"/>
              <a:t>Ke</a:t>
            </a:r>
            <a:r>
              <a:rPr spc="-25" dirty="0"/>
              <a:t>y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5" dirty="0"/>
              <a:t>f</a:t>
            </a:r>
            <a:r>
              <a:rPr spc="-40" dirty="0"/>
              <a:t>ea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96867" y="3648455"/>
            <a:ext cx="3413760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84806" y="3003585"/>
            <a:ext cx="341693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0819" y="256922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84" y="0"/>
                </a:lnTo>
                <a:lnTo>
                  <a:pt x="72268" y="9265"/>
                </a:lnTo>
                <a:lnTo>
                  <a:pt x="34686" y="34655"/>
                </a:lnTo>
                <a:lnTo>
                  <a:pt x="9265" y="72237"/>
                </a:lnTo>
                <a:lnTo>
                  <a:pt x="0" y="118353"/>
                </a:lnTo>
                <a:lnTo>
                  <a:pt x="0" y="591799"/>
                </a:lnTo>
                <a:lnTo>
                  <a:pt x="9265" y="637915"/>
                </a:lnTo>
                <a:lnTo>
                  <a:pt x="34686" y="675497"/>
                </a:lnTo>
                <a:lnTo>
                  <a:pt x="72268" y="700887"/>
                </a:lnTo>
                <a:lnTo>
                  <a:pt x="118384" y="710183"/>
                </a:lnTo>
                <a:lnTo>
                  <a:pt x="4004066" y="710183"/>
                </a:lnTo>
                <a:lnTo>
                  <a:pt x="4050151" y="700887"/>
                </a:lnTo>
                <a:lnTo>
                  <a:pt x="4087764" y="675497"/>
                </a:lnTo>
                <a:lnTo>
                  <a:pt x="4113153" y="637915"/>
                </a:lnTo>
                <a:lnTo>
                  <a:pt x="4122419" y="591799"/>
                </a:lnTo>
                <a:lnTo>
                  <a:pt x="4122419" y="118353"/>
                </a:lnTo>
                <a:lnTo>
                  <a:pt x="4113153" y="72237"/>
                </a:lnTo>
                <a:lnTo>
                  <a:pt x="4087764" y="34655"/>
                </a:lnTo>
                <a:lnTo>
                  <a:pt x="4050151" y="926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0819" y="256922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3"/>
                </a:moveTo>
                <a:lnTo>
                  <a:pt x="9265" y="72237"/>
                </a:lnTo>
                <a:lnTo>
                  <a:pt x="34686" y="34655"/>
                </a:lnTo>
                <a:lnTo>
                  <a:pt x="72268" y="9265"/>
                </a:lnTo>
                <a:lnTo>
                  <a:pt x="118384" y="0"/>
                </a:lnTo>
                <a:lnTo>
                  <a:pt x="4004066" y="0"/>
                </a:lnTo>
                <a:lnTo>
                  <a:pt x="4050151" y="9265"/>
                </a:lnTo>
                <a:lnTo>
                  <a:pt x="4087764" y="34655"/>
                </a:lnTo>
                <a:lnTo>
                  <a:pt x="4113153" y="72237"/>
                </a:lnTo>
                <a:lnTo>
                  <a:pt x="4122419" y="118353"/>
                </a:lnTo>
                <a:lnTo>
                  <a:pt x="4122419" y="591799"/>
                </a:lnTo>
                <a:lnTo>
                  <a:pt x="4113153" y="637915"/>
                </a:lnTo>
                <a:lnTo>
                  <a:pt x="4087764" y="675497"/>
                </a:lnTo>
                <a:lnTo>
                  <a:pt x="4050151" y="700887"/>
                </a:lnTo>
                <a:lnTo>
                  <a:pt x="4004066" y="710183"/>
                </a:lnTo>
                <a:lnTo>
                  <a:pt x="118384" y="710183"/>
                </a:lnTo>
                <a:lnTo>
                  <a:pt x="72268" y="700887"/>
                </a:lnTo>
                <a:lnTo>
                  <a:pt x="34686" y="675497"/>
                </a:lnTo>
                <a:lnTo>
                  <a:pt x="9265" y="637915"/>
                </a:lnTo>
                <a:lnTo>
                  <a:pt x="0" y="591799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0791" y="2560320"/>
            <a:ext cx="4142231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0819" y="355982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84" y="0"/>
                </a:lnTo>
                <a:lnTo>
                  <a:pt x="72268" y="9265"/>
                </a:lnTo>
                <a:lnTo>
                  <a:pt x="34686" y="34655"/>
                </a:lnTo>
                <a:lnTo>
                  <a:pt x="9265" y="72237"/>
                </a:lnTo>
                <a:lnTo>
                  <a:pt x="0" y="118353"/>
                </a:lnTo>
                <a:lnTo>
                  <a:pt x="0" y="591805"/>
                </a:lnTo>
                <a:lnTo>
                  <a:pt x="9265" y="637906"/>
                </a:lnTo>
                <a:lnTo>
                  <a:pt x="34686" y="675506"/>
                </a:lnTo>
                <a:lnTo>
                  <a:pt x="72268" y="700902"/>
                </a:lnTo>
                <a:lnTo>
                  <a:pt x="118384" y="710177"/>
                </a:lnTo>
                <a:lnTo>
                  <a:pt x="4004066" y="710177"/>
                </a:lnTo>
                <a:lnTo>
                  <a:pt x="4050151" y="700902"/>
                </a:lnTo>
                <a:lnTo>
                  <a:pt x="4087764" y="675506"/>
                </a:lnTo>
                <a:lnTo>
                  <a:pt x="4113153" y="637906"/>
                </a:lnTo>
                <a:lnTo>
                  <a:pt x="4122419" y="591805"/>
                </a:lnTo>
                <a:lnTo>
                  <a:pt x="4122419" y="118353"/>
                </a:lnTo>
                <a:lnTo>
                  <a:pt x="4113153" y="72237"/>
                </a:lnTo>
                <a:lnTo>
                  <a:pt x="4087764" y="34655"/>
                </a:lnTo>
                <a:lnTo>
                  <a:pt x="4050151" y="926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0819" y="355982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3"/>
                </a:moveTo>
                <a:lnTo>
                  <a:pt x="9265" y="72237"/>
                </a:lnTo>
                <a:lnTo>
                  <a:pt x="34686" y="34655"/>
                </a:lnTo>
                <a:lnTo>
                  <a:pt x="72268" y="9265"/>
                </a:lnTo>
                <a:lnTo>
                  <a:pt x="118384" y="0"/>
                </a:lnTo>
                <a:lnTo>
                  <a:pt x="4004066" y="0"/>
                </a:lnTo>
                <a:lnTo>
                  <a:pt x="4050151" y="9265"/>
                </a:lnTo>
                <a:lnTo>
                  <a:pt x="4087764" y="34655"/>
                </a:lnTo>
                <a:lnTo>
                  <a:pt x="4113153" y="72237"/>
                </a:lnTo>
                <a:lnTo>
                  <a:pt x="4122419" y="118353"/>
                </a:lnTo>
                <a:lnTo>
                  <a:pt x="4122419" y="591805"/>
                </a:lnTo>
                <a:lnTo>
                  <a:pt x="4113153" y="637906"/>
                </a:lnTo>
                <a:lnTo>
                  <a:pt x="4087764" y="675506"/>
                </a:lnTo>
                <a:lnTo>
                  <a:pt x="4050151" y="700902"/>
                </a:lnTo>
                <a:lnTo>
                  <a:pt x="4004066" y="710177"/>
                </a:lnTo>
                <a:lnTo>
                  <a:pt x="118384" y="710177"/>
                </a:lnTo>
                <a:lnTo>
                  <a:pt x="72268" y="700902"/>
                </a:lnTo>
                <a:lnTo>
                  <a:pt x="34686" y="675506"/>
                </a:lnTo>
                <a:lnTo>
                  <a:pt x="9265" y="637906"/>
                </a:lnTo>
                <a:lnTo>
                  <a:pt x="0" y="591805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0791" y="3550920"/>
            <a:ext cx="4142231" cy="728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60819" y="4588514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84" y="0"/>
                </a:lnTo>
                <a:lnTo>
                  <a:pt x="72268" y="9262"/>
                </a:lnTo>
                <a:lnTo>
                  <a:pt x="34686" y="34670"/>
                </a:lnTo>
                <a:lnTo>
                  <a:pt x="9265" y="72258"/>
                </a:lnTo>
                <a:lnTo>
                  <a:pt x="0" y="118359"/>
                </a:lnTo>
                <a:lnTo>
                  <a:pt x="0" y="591811"/>
                </a:lnTo>
                <a:lnTo>
                  <a:pt x="9265" y="637912"/>
                </a:lnTo>
                <a:lnTo>
                  <a:pt x="34686" y="675512"/>
                </a:lnTo>
                <a:lnTo>
                  <a:pt x="72268" y="700908"/>
                </a:lnTo>
                <a:lnTo>
                  <a:pt x="118384" y="710183"/>
                </a:lnTo>
                <a:lnTo>
                  <a:pt x="4004066" y="710183"/>
                </a:lnTo>
                <a:lnTo>
                  <a:pt x="4050151" y="700908"/>
                </a:lnTo>
                <a:lnTo>
                  <a:pt x="4087764" y="675512"/>
                </a:lnTo>
                <a:lnTo>
                  <a:pt x="4113153" y="637912"/>
                </a:lnTo>
                <a:lnTo>
                  <a:pt x="4122419" y="591811"/>
                </a:lnTo>
                <a:lnTo>
                  <a:pt x="4122419" y="118359"/>
                </a:lnTo>
                <a:lnTo>
                  <a:pt x="4113153" y="72258"/>
                </a:lnTo>
                <a:lnTo>
                  <a:pt x="4087764" y="34670"/>
                </a:lnTo>
                <a:lnTo>
                  <a:pt x="4050151" y="9262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0819" y="4588514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9"/>
                </a:moveTo>
                <a:lnTo>
                  <a:pt x="9265" y="72258"/>
                </a:lnTo>
                <a:lnTo>
                  <a:pt x="34686" y="34670"/>
                </a:lnTo>
                <a:lnTo>
                  <a:pt x="72268" y="9262"/>
                </a:lnTo>
                <a:lnTo>
                  <a:pt x="118384" y="0"/>
                </a:lnTo>
                <a:lnTo>
                  <a:pt x="4004066" y="0"/>
                </a:lnTo>
                <a:lnTo>
                  <a:pt x="4050151" y="9262"/>
                </a:lnTo>
                <a:lnTo>
                  <a:pt x="4087764" y="34670"/>
                </a:lnTo>
                <a:lnTo>
                  <a:pt x="4113153" y="72258"/>
                </a:lnTo>
                <a:lnTo>
                  <a:pt x="4122419" y="118359"/>
                </a:lnTo>
                <a:lnTo>
                  <a:pt x="4122419" y="591811"/>
                </a:lnTo>
                <a:lnTo>
                  <a:pt x="4113153" y="637912"/>
                </a:lnTo>
                <a:lnTo>
                  <a:pt x="4087764" y="675512"/>
                </a:lnTo>
                <a:lnTo>
                  <a:pt x="4050151" y="700908"/>
                </a:lnTo>
                <a:lnTo>
                  <a:pt x="4004066" y="710183"/>
                </a:lnTo>
                <a:lnTo>
                  <a:pt x="118384" y="710183"/>
                </a:lnTo>
                <a:lnTo>
                  <a:pt x="72268" y="700908"/>
                </a:lnTo>
                <a:lnTo>
                  <a:pt x="34686" y="675512"/>
                </a:lnTo>
                <a:lnTo>
                  <a:pt x="9265" y="637912"/>
                </a:lnTo>
                <a:lnTo>
                  <a:pt x="0" y="591811"/>
                </a:lnTo>
                <a:lnTo>
                  <a:pt x="0" y="11835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0791" y="4579620"/>
            <a:ext cx="4142231" cy="728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4789" y="5616571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53" y="0"/>
                </a:lnTo>
                <a:lnTo>
                  <a:pt x="72268" y="9299"/>
                </a:lnTo>
                <a:lnTo>
                  <a:pt x="34686" y="34670"/>
                </a:lnTo>
                <a:lnTo>
                  <a:pt x="9265" y="72295"/>
                </a:lnTo>
                <a:lnTo>
                  <a:pt x="0" y="118372"/>
                </a:lnTo>
                <a:lnTo>
                  <a:pt x="0" y="591824"/>
                </a:lnTo>
                <a:lnTo>
                  <a:pt x="9265" y="637900"/>
                </a:lnTo>
                <a:lnTo>
                  <a:pt x="34686" y="675512"/>
                </a:lnTo>
                <a:lnTo>
                  <a:pt x="72268" y="700872"/>
                </a:lnTo>
                <a:lnTo>
                  <a:pt x="118353" y="710183"/>
                </a:lnTo>
                <a:lnTo>
                  <a:pt x="4004066" y="710183"/>
                </a:lnTo>
                <a:lnTo>
                  <a:pt x="4050151" y="700872"/>
                </a:lnTo>
                <a:lnTo>
                  <a:pt x="4087764" y="675512"/>
                </a:lnTo>
                <a:lnTo>
                  <a:pt x="4113153" y="637900"/>
                </a:lnTo>
                <a:lnTo>
                  <a:pt x="4122419" y="591824"/>
                </a:lnTo>
                <a:lnTo>
                  <a:pt x="4122419" y="118372"/>
                </a:lnTo>
                <a:lnTo>
                  <a:pt x="4113153" y="72295"/>
                </a:lnTo>
                <a:lnTo>
                  <a:pt x="4087764" y="34670"/>
                </a:lnTo>
                <a:lnTo>
                  <a:pt x="4050151" y="9299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4789" y="5616571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72"/>
                </a:moveTo>
                <a:lnTo>
                  <a:pt x="9265" y="72295"/>
                </a:lnTo>
                <a:lnTo>
                  <a:pt x="34686" y="34670"/>
                </a:lnTo>
                <a:lnTo>
                  <a:pt x="72268" y="9299"/>
                </a:lnTo>
                <a:lnTo>
                  <a:pt x="118353" y="0"/>
                </a:lnTo>
                <a:lnTo>
                  <a:pt x="4004066" y="0"/>
                </a:lnTo>
                <a:lnTo>
                  <a:pt x="4050151" y="9299"/>
                </a:lnTo>
                <a:lnTo>
                  <a:pt x="4087764" y="34670"/>
                </a:lnTo>
                <a:lnTo>
                  <a:pt x="4113153" y="72295"/>
                </a:lnTo>
                <a:lnTo>
                  <a:pt x="4122419" y="118372"/>
                </a:lnTo>
                <a:lnTo>
                  <a:pt x="4122419" y="591824"/>
                </a:lnTo>
                <a:lnTo>
                  <a:pt x="4113153" y="637900"/>
                </a:lnTo>
                <a:lnTo>
                  <a:pt x="4087764" y="675512"/>
                </a:lnTo>
                <a:lnTo>
                  <a:pt x="4050151" y="700872"/>
                </a:lnTo>
                <a:lnTo>
                  <a:pt x="4004066" y="710183"/>
                </a:lnTo>
                <a:lnTo>
                  <a:pt x="118353" y="710183"/>
                </a:lnTo>
                <a:lnTo>
                  <a:pt x="72268" y="700872"/>
                </a:lnTo>
                <a:lnTo>
                  <a:pt x="34686" y="675512"/>
                </a:lnTo>
                <a:lnTo>
                  <a:pt x="9265" y="637900"/>
                </a:lnTo>
                <a:lnTo>
                  <a:pt x="0" y="591824"/>
                </a:lnTo>
                <a:lnTo>
                  <a:pt x="0" y="11837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24884" y="5606796"/>
            <a:ext cx="4142231" cy="72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01939" y="5504819"/>
            <a:ext cx="850900" cy="764540"/>
          </a:xfrm>
          <a:custGeom>
            <a:avLst/>
            <a:gdLst/>
            <a:ahLst/>
            <a:cxnLst/>
            <a:rect l="l" t="t" r="r" b="b"/>
            <a:pathLst>
              <a:path w="850900" h="764539">
                <a:moveTo>
                  <a:pt x="850757" y="0"/>
                </a:moveTo>
                <a:lnTo>
                  <a:pt x="0" y="0"/>
                </a:lnTo>
                <a:lnTo>
                  <a:pt x="0" y="662321"/>
                </a:lnTo>
                <a:lnTo>
                  <a:pt x="7985" y="702003"/>
                </a:lnTo>
                <a:lnTo>
                  <a:pt x="29839" y="734388"/>
                </a:lnTo>
                <a:lnTo>
                  <a:pt x="62362" y="756214"/>
                </a:lnTo>
                <a:lnTo>
                  <a:pt x="102107" y="764225"/>
                </a:lnTo>
                <a:lnTo>
                  <a:pt x="748649" y="764225"/>
                </a:lnTo>
                <a:lnTo>
                  <a:pt x="788426" y="756214"/>
                </a:lnTo>
                <a:lnTo>
                  <a:pt x="820795" y="734388"/>
                </a:lnTo>
                <a:lnTo>
                  <a:pt x="842771" y="702003"/>
                </a:lnTo>
                <a:lnTo>
                  <a:pt x="850757" y="662321"/>
                </a:lnTo>
                <a:lnTo>
                  <a:pt x="850757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0002" y="5691615"/>
            <a:ext cx="715010" cy="187325"/>
          </a:xfrm>
          <a:custGeom>
            <a:avLst/>
            <a:gdLst/>
            <a:ahLst/>
            <a:cxnLst/>
            <a:rect l="l" t="t" r="r" b="b"/>
            <a:pathLst>
              <a:path w="715009" h="187325">
                <a:moveTo>
                  <a:pt x="714634" y="0"/>
                </a:moveTo>
                <a:lnTo>
                  <a:pt x="0" y="0"/>
                </a:lnTo>
                <a:lnTo>
                  <a:pt x="0" y="186821"/>
                </a:lnTo>
                <a:lnTo>
                  <a:pt x="714634" y="186821"/>
                </a:lnTo>
                <a:lnTo>
                  <a:pt x="714634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70002" y="5946373"/>
            <a:ext cx="715010" cy="255270"/>
          </a:xfrm>
          <a:custGeom>
            <a:avLst/>
            <a:gdLst/>
            <a:ahLst/>
            <a:cxnLst/>
            <a:rect l="l" t="t" r="r" b="b"/>
            <a:pathLst>
              <a:path w="715009" h="255270">
                <a:moveTo>
                  <a:pt x="714634" y="0"/>
                </a:moveTo>
                <a:lnTo>
                  <a:pt x="0" y="0"/>
                </a:lnTo>
                <a:lnTo>
                  <a:pt x="0" y="254745"/>
                </a:lnTo>
                <a:lnTo>
                  <a:pt x="714634" y="254745"/>
                </a:lnTo>
                <a:lnTo>
                  <a:pt x="714634" y="0"/>
                </a:lnTo>
                <a:close/>
              </a:path>
            </a:pathLst>
          </a:custGeom>
          <a:solidFill>
            <a:srgbClr val="7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0002" y="5504819"/>
            <a:ext cx="715010" cy="119380"/>
          </a:xfrm>
          <a:custGeom>
            <a:avLst/>
            <a:gdLst/>
            <a:ahLst/>
            <a:cxnLst/>
            <a:rect l="l" t="t" r="r" b="b"/>
            <a:pathLst>
              <a:path w="715009" h="119379">
                <a:moveTo>
                  <a:pt x="714634" y="0"/>
                </a:moveTo>
                <a:lnTo>
                  <a:pt x="0" y="0"/>
                </a:lnTo>
                <a:lnTo>
                  <a:pt x="0" y="118871"/>
                </a:lnTo>
                <a:lnTo>
                  <a:pt x="714634" y="118871"/>
                </a:lnTo>
                <a:lnTo>
                  <a:pt x="714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70002" y="5945740"/>
            <a:ext cx="715010" cy="35560"/>
          </a:xfrm>
          <a:custGeom>
            <a:avLst/>
            <a:gdLst/>
            <a:ahLst/>
            <a:cxnLst/>
            <a:rect l="l" t="t" r="r" b="b"/>
            <a:pathLst>
              <a:path w="715009" h="35560">
                <a:moveTo>
                  <a:pt x="0" y="35238"/>
                </a:moveTo>
                <a:lnTo>
                  <a:pt x="714600" y="35238"/>
                </a:lnTo>
                <a:lnTo>
                  <a:pt x="714600" y="0"/>
                </a:lnTo>
                <a:lnTo>
                  <a:pt x="0" y="0"/>
                </a:lnTo>
                <a:lnTo>
                  <a:pt x="0" y="35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70002" y="5690994"/>
            <a:ext cx="715010" cy="35560"/>
          </a:xfrm>
          <a:custGeom>
            <a:avLst/>
            <a:gdLst/>
            <a:ahLst/>
            <a:cxnLst/>
            <a:rect l="l" t="t" r="r" b="b"/>
            <a:pathLst>
              <a:path w="715009" h="35560">
                <a:moveTo>
                  <a:pt x="0" y="35238"/>
                </a:moveTo>
                <a:lnTo>
                  <a:pt x="714600" y="35238"/>
                </a:lnTo>
                <a:lnTo>
                  <a:pt x="714600" y="0"/>
                </a:lnTo>
                <a:lnTo>
                  <a:pt x="0" y="0"/>
                </a:lnTo>
                <a:lnTo>
                  <a:pt x="0" y="35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01939" y="5504819"/>
            <a:ext cx="680720" cy="762635"/>
          </a:xfrm>
          <a:custGeom>
            <a:avLst/>
            <a:gdLst/>
            <a:ahLst/>
            <a:cxnLst/>
            <a:rect l="l" t="t" r="r" b="b"/>
            <a:pathLst>
              <a:path w="680720" h="762635">
                <a:moveTo>
                  <a:pt x="680587" y="0"/>
                </a:moveTo>
                <a:lnTo>
                  <a:pt x="0" y="0"/>
                </a:lnTo>
                <a:lnTo>
                  <a:pt x="0" y="725055"/>
                </a:lnTo>
                <a:lnTo>
                  <a:pt x="2926" y="739603"/>
                </a:lnTo>
                <a:lnTo>
                  <a:pt x="10911" y="751520"/>
                </a:lnTo>
                <a:lnTo>
                  <a:pt x="22738" y="759570"/>
                </a:lnTo>
                <a:lnTo>
                  <a:pt x="37216" y="762524"/>
                </a:lnTo>
                <a:lnTo>
                  <a:pt x="136154" y="762524"/>
                </a:lnTo>
                <a:lnTo>
                  <a:pt x="680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4330" y="1578467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35" y="0"/>
                </a:moveTo>
                <a:lnTo>
                  <a:pt x="118353" y="0"/>
                </a:lnTo>
                <a:lnTo>
                  <a:pt x="72237" y="9296"/>
                </a:lnTo>
                <a:lnTo>
                  <a:pt x="34655" y="34686"/>
                </a:lnTo>
                <a:lnTo>
                  <a:pt x="9265" y="72268"/>
                </a:lnTo>
                <a:lnTo>
                  <a:pt x="0" y="118384"/>
                </a:lnTo>
                <a:lnTo>
                  <a:pt x="0" y="591830"/>
                </a:lnTo>
                <a:lnTo>
                  <a:pt x="9265" y="637946"/>
                </a:lnTo>
                <a:lnTo>
                  <a:pt x="34655" y="675528"/>
                </a:lnTo>
                <a:lnTo>
                  <a:pt x="72237" y="700918"/>
                </a:lnTo>
                <a:lnTo>
                  <a:pt x="118353" y="710183"/>
                </a:lnTo>
                <a:lnTo>
                  <a:pt x="4004035" y="710183"/>
                </a:lnTo>
                <a:lnTo>
                  <a:pt x="4050151" y="700918"/>
                </a:lnTo>
                <a:lnTo>
                  <a:pt x="4087733" y="675528"/>
                </a:lnTo>
                <a:lnTo>
                  <a:pt x="4113123" y="637946"/>
                </a:lnTo>
                <a:lnTo>
                  <a:pt x="4122419" y="591830"/>
                </a:lnTo>
                <a:lnTo>
                  <a:pt x="4122419" y="118384"/>
                </a:lnTo>
                <a:lnTo>
                  <a:pt x="4113123" y="72268"/>
                </a:lnTo>
                <a:lnTo>
                  <a:pt x="4087733" y="34686"/>
                </a:lnTo>
                <a:lnTo>
                  <a:pt x="4050151" y="9296"/>
                </a:lnTo>
                <a:lnTo>
                  <a:pt x="400403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44330" y="1578467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84"/>
                </a:moveTo>
                <a:lnTo>
                  <a:pt x="9265" y="72268"/>
                </a:lnTo>
                <a:lnTo>
                  <a:pt x="34655" y="34686"/>
                </a:lnTo>
                <a:lnTo>
                  <a:pt x="72237" y="9296"/>
                </a:lnTo>
                <a:lnTo>
                  <a:pt x="118353" y="0"/>
                </a:lnTo>
                <a:lnTo>
                  <a:pt x="4004035" y="0"/>
                </a:lnTo>
                <a:lnTo>
                  <a:pt x="4050151" y="9296"/>
                </a:lnTo>
                <a:lnTo>
                  <a:pt x="4087733" y="34686"/>
                </a:lnTo>
                <a:lnTo>
                  <a:pt x="4113123" y="72268"/>
                </a:lnTo>
                <a:lnTo>
                  <a:pt x="4122419" y="118384"/>
                </a:lnTo>
                <a:lnTo>
                  <a:pt x="4122419" y="591830"/>
                </a:lnTo>
                <a:lnTo>
                  <a:pt x="4113123" y="637946"/>
                </a:lnTo>
                <a:lnTo>
                  <a:pt x="4087733" y="675528"/>
                </a:lnTo>
                <a:lnTo>
                  <a:pt x="4050151" y="700918"/>
                </a:lnTo>
                <a:lnTo>
                  <a:pt x="4004035" y="710183"/>
                </a:lnTo>
                <a:lnTo>
                  <a:pt x="118353" y="710183"/>
                </a:lnTo>
                <a:lnTo>
                  <a:pt x="72237" y="700918"/>
                </a:lnTo>
                <a:lnTo>
                  <a:pt x="34655" y="675528"/>
                </a:lnTo>
                <a:lnTo>
                  <a:pt x="9265" y="637946"/>
                </a:lnTo>
                <a:lnTo>
                  <a:pt x="0" y="591830"/>
                </a:lnTo>
                <a:lnTo>
                  <a:pt x="0" y="1183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5552" y="1569719"/>
            <a:ext cx="4140707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78582" y="1794903"/>
            <a:ext cx="3419475" cy="431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Dur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hig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ava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196340" marR="1118235" indent="-1905" algn="ctr">
              <a:lnSpc>
                <a:spcPts val="7800"/>
              </a:lnSpc>
              <a:spcBef>
                <a:spcPts val="1160"/>
              </a:spcBef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ecur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059180" marR="1035050" indent="53340" algn="ctr">
              <a:lnSpc>
                <a:spcPts val="8090"/>
              </a:lnSpc>
              <a:spcBef>
                <a:spcPts val="7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ccess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6105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Storage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Fe</a:t>
            </a:r>
            <a:r>
              <a:rPr spc="-50" dirty="0"/>
              <a:t>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7799" y="348234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84" y="0"/>
                </a:lnTo>
                <a:lnTo>
                  <a:pt x="72268" y="9265"/>
                </a:lnTo>
                <a:lnTo>
                  <a:pt x="34686" y="34655"/>
                </a:lnTo>
                <a:lnTo>
                  <a:pt x="9296" y="72268"/>
                </a:lnTo>
                <a:lnTo>
                  <a:pt x="0" y="118353"/>
                </a:lnTo>
                <a:lnTo>
                  <a:pt x="0" y="591824"/>
                </a:lnTo>
                <a:lnTo>
                  <a:pt x="9296" y="637925"/>
                </a:lnTo>
                <a:lnTo>
                  <a:pt x="34686" y="675512"/>
                </a:lnTo>
                <a:lnTo>
                  <a:pt x="72268" y="700908"/>
                </a:lnTo>
                <a:lnTo>
                  <a:pt x="118384" y="710183"/>
                </a:lnTo>
                <a:lnTo>
                  <a:pt x="4004066" y="710183"/>
                </a:lnTo>
                <a:lnTo>
                  <a:pt x="4050182" y="700908"/>
                </a:lnTo>
                <a:lnTo>
                  <a:pt x="4087764" y="675512"/>
                </a:lnTo>
                <a:lnTo>
                  <a:pt x="4113153" y="637925"/>
                </a:lnTo>
                <a:lnTo>
                  <a:pt x="4122419" y="591824"/>
                </a:lnTo>
                <a:lnTo>
                  <a:pt x="4122419" y="118353"/>
                </a:lnTo>
                <a:lnTo>
                  <a:pt x="4113153" y="72268"/>
                </a:lnTo>
                <a:lnTo>
                  <a:pt x="4087764" y="34655"/>
                </a:lnTo>
                <a:lnTo>
                  <a:pt x="4050182" y="926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7799" y="348234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3"/>
                </a:moveTo>
                <a:lnTo>
                  <a:pt x="9296" y="72268"/>
                </a:lnTo>
                <a:lnTo>
                  <a:pt x="34686" y="34655"/>
                </a:lnTo>
                <a:lnTo>
                  <a:pt x="72268" y="9265"/>
                </a:lnTo>
                <a:lnTo>
                  <a:pt x="118384" y="0"/>
                </a:lnTo>
                <a:lnTo>
                  <a:pt x="4004066" y="0"/>
                </a:lnTo>
                <a:lnTo>
                  <a:pt x="4050182" y="9265"/>
                </a:lnTo>
                <a:lnTo>
                  <a:pt x="4087764" y="34655"/>
                </a:lnTo>
                <a:lnTo>
                  <a:pt x="4113153" y="72268"/>
                </a:lnTo>
                <a:lnTo>
                  <a:pt x="4122419" y="118353"/>
                </a:lnTo>
                <a:lnTo>
                  <a:pt x="4122419" y="591824"/>
                </a:lnTo>
                <a:lnTo>
                  <a:pt x="4113153" y="637925"/>
                </a:lnTo>
                <a:lnTo>
                  <a:pt x="4087764" y="675512"/>
                </a:lnTo>
                <a:lnTo>
                  <a:pt x="4050182" y="700908"/>
                </a:lnTo>
                <a:lnTo>
                  <a:pt x="4004066" y="710183"/>
                </a:lnTo>
                <a:lnTo>
                  <a:pt x="118384" y="710183"/>
                </a:lnTo>
                <a:lnTo>
                  <a:pt x="72268" y="700908"/>
                </a:lnTo>
                <a:lnTo>
                  <a:pt x="34686" y="675512"/>
                </a:lnTo>
                <a:lnTo>
                  <a:pt x="9296" y="637925"/>
                </a:lnTo>
                <a:lnTo>
                  <a:pt x="0" y="591824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8411" y="3473196"/>
            <a:ext cx="4140707" cy="72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41769" y="451104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84" y="0"/>
                </a:lnTo>
                <a:lnTo>
                  <a:pt x="72268" y="9275"/>
                </a:lnTo>
                <a:lnTo>
                  <a:pt x="34686" y="34670"/>
                </a:lnTo>
                <a:lnTo>
                  <a:pt x="9265" y="72258"/>
                </a:lnTo>
                <a:lnTo>
                  <a:pt x="0" y="118359"/>
                </a:lnTo>
                <a:lnTo>
                  <a:pt x="0" y="591824"/>
                </a:lnTo>
                <a:lnTo>
                  <a:pt x="9265" y="637925"/>
                </a:lnTo>
                <a:lnTo>
                  <a:pt x="34686" y="675512"/>
                </a:lnTo>
                <a:lnTo>
                  <a:pt x="72268" y="700908"/>
                </a:lnTo>
                <a:lnTo>
                  <a:pt x="118384" y="710183"/>
                </a:lnTo>
                <a:lnTo>
                  <a:pt x="4004066" y="710183"/>
                </a:lnTo>
                <a:lnTo>
                  <a:pt x="4050151" y="700908"/>
                </a:lnTo>
                <a:lnTo>
                  <a:pt x="4087764" y="675512"/>
                </a:lnTo>
                <a:lnTo>
                  <a:pt x="4113153" y="637925"/>
                </a:lnTo>
                <a:lnTo>
                  <a:pt x="4122419" y="591824"/>
                </a:lnTo>
                <a:lnTo>
                  <a:pt x="4122419" y="118359"/>
                </a:lnTo>
                <a:lnTo>
                  <a:pt x="4113153" y="72258"/>
                </a:lnTo>
                <a:lnTo>
                  <a:pt x="4087764" y="34670"/>
                </a:lnTo>
                <a:lnTo>
                  <a:pt x="4050151" y="927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1769" y="451104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9"/>
                </a:moveTo>
                <a:lnTo>
                  <a:pt x="9265" y="72258"/>
                </a:lnTo>
                <a:lnTo>
                  <a:pt x="34686" y="34670"/>
                </a:lnTo>
                <a:lnTo>
                  <a:pt x="72268" y="9275"/>
                </a:lnTo>
                <a:lnTo>
                  <a:pt x="118384" y="0"/>
                </a:lnTo>
                <a:lnTo>
                  <a:pt x="4004066" y="0"/>
                </a:lnTo>
                <a:lnTo>
                  <a:pt x="4050151" y="9275"/>
                </a:lnTo>
                <a:lnTo>
                  <a:pt x="4087764" y="34670"/>
                </a:lnTo>
                <a:lnTo>
                  <a:pt x="4113153" y="72258"/>
                </a:lnTo>
                <a:lnTo>
                  <a:pt x="4122419" y="118359"/>
                </a:lnTo>
                <a:lnTo>
                  <a:pt x="4122419" y="591824"/>
                </a:lnTo>
                <a:lnTo>
                  <a:pt x="4113153" y="637925"/>
                </a:lnTo>
                <a:lnTo>
                  <a:pt x="4087764" y="675512"/>
                </a:lnTo>
                <a:lnTo>
                  <a:pt x="4050151" y="700908"/>
                </a:lnTo>
                <a:lnTo>
                  <a:pt x="4004066" y="710183"/>
                </a:lnTo>
                <a:lnTo>
                  <a:pt x="118384" y="710183"/>
                </a:lnTo>
                <a:lnTo>
                  <a:pt x="72268" y="700908"/>
                </a:lnTo>
                <a:lnTo>
                  <a:pt x="34686" y="675512"/>
                </a:lnTo>
                <a:lnTo>
                  <a:pt x="9265" y="637925"/>
                </a:lnTo>
                <a:lnTo>
                  <a:pt x="0" y="591824"/>
                </a:lnTo>
                <a:lnTo>
                  <a:pt x="0" y="11835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2503" y="4501896"/>
            <a:ext cx="4140707" cy="72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01939" y="5504819"/>
            <a:ext cx="850900" cy="764540"/>
          </a:xfrm>
          <a:custGeom>
            <a:avLst/>
            <a:gdLst/>
            <a:ahLst/>
            <a:cxnLst/>
            <a:rect l="l" t="t" r="r" b="b"/>
            <a:pathLst>
              <a:path w="850900" h="764539">
                <a:moveTo>
                  <a:pt x="850757" y="0"/>
                </a:moveTo>
                <a:lnTo>
                  <a:pt x="0" y="0"/>
                </a:lnTo>
                <a:lnTo>
                  <a:pt x="0" y="662321"/>
                </a:lnTo>
                <a:lnTo>
                  <a:pt x="7985" y="702003"/>
                </a:lnTo>
                <a:lnTo>
                  <a:pt x="29839" y="734388"/>
                </a:lnTo>
                <a:lnTo>
                  <a:pt x="62362" y="756214"/>
                </a:lnTo>
                <a:lnTo>
                  <a:pt x="102107" y="764225"/>
                </a:lnTo>
                <a:lnTo>
                  <a:pt x="748649" y="764225"/>
                </a:lnTo>
                <a:lnTo>
                  <a:pt x="788426" y="756214"/>
                </a:lnTo>
                <a:lnTo>
                  <a:pt x="820795" y="734388"/>
                </a:lnTo>
                <a:lnTo>
                  <a:pt x="842771" y="702003"/>
                </a:lnTo>
                <a:lnTo>
                  <a:pt x="850757" y="662321"/>
                </a:lnTo>
                <a:lnTo>
                  <a:pt x="850757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0002" y="5691615"/>
            <a:ext cx="715010" cy="187325"/>
          </a:xfrm>
          <a:custGeom>
            <a:avLst/>
            <a:gdLst/>
            <a:ahLst/>
            <a:cxnLst/>
            <a:rect l="l" t="t" r="r" b="b"/>
            <a:pathLst>
              <a:path w="715009" h="187325">
                <a:moveTo>
                  <a:pt x="714634" y="0"/>
                </a:moveTo>
                <a:lnTo>
                  <a:pt x="0" y="0"/>
                </a:lnTo>
                <a:lnTo>
                  <a:pt x="0" y="186821"/>
                </a:lnTo>
                <a:lnTo>
                  <a:pt x="714634" y="186821"/>
                </a:lnTo>
                <a:lnTo>
                  <a:pt x="714634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70002" y="5946373"/>
            <a:ext cx="715010" cy="255270"/>
          </a:xfrm>
          <a:custGeom>
            <a:avLst/>
            <a:gdLst/>
            <a:ahLst/>
            <a:cxnLst/>
            <a:rect l="l" t="t" r="r" b="b"/>
            <a:pathLst>
              <a:path w="715009" h="255270">
                <a:moveTo>
                  <a:pt x="714634" y="0"/>
                </a:moveTo>
                <a:lnTo>
                  <a:pt x="0" y="0"/>
                </a:lnTo>
                <a:lnTo>
                  <a:pt x="0" y="254745"/>
                </a:lnTo>
                <a:lnTo>
                  <a:pt x="714634" y="254745"/>
                </a:lnTo>
                <a:lnTo>
                  <a:pt x="714634" y="0"/>
                </a:lnTo>
                <a:close/>
              </a:path>
            </a:pathLst>
          </a:custGeom>
          <a:solidFill>
            <a:srgbClr val="7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70002" y="5504819"/>
            <a:ext cx="715010" cy="119380"/>
          </a:xfrm>
          <a:custGeom>
            <a:avLst/>
            <a:gdLst/>
            <a:ahLst/>
            <a:cxnLst/>
            <a:rect l="l" t="t" r="r" b="b"/>
            <a:pathLst>
              <a:path w="715009" h="119379">
                <a:moveTo>
                  <a:pt x="714634" y="0"/>
                </a:moveTo>
                <a:lnTo>
                  <a:pt x="0" y="0"/>
                </a:lnTo>
                <a:lnTo>
                  <a:pt x="0" y="118871"/>
                </a:lnTo>
                <a:lnTo>
                  <a:pt x="714634" y="118871"/>
                </a:lnTo>
                <a:lnTo>
                  <a:pt x="714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70002" y="5945740"/>
            <a:ext cx="715010" cy="35560"/>
          </a:xfrm>
          <a:custGeom>
            <a:avLst/>
            <a:gdLst/>
            <a:ahLst/>
            <a:cxnLst/>
            <a:rect l="l" t="t" r="r" b="b"/>
            <a:pathLst>
              <a:path w="715009" h="35560">
                <a:moveTo>
                  <a:pt x="0" y="35238"/>
                </a:moveTo>
                <a:lnTo>
                  <a:pt x="714600" y="35238"/>
                </a:lnTo>
                <a:lnTo>
                  <a:pt x="714600" y="0"/>
                </a:lnTo>
                <a:lnTo>
                  <a:pt x="0" y="0"/>
                </a:lnTo>
                <a:lnTo>
                  <a:pt x="0" y="35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70002" y="5690994"/>
            <a:ext cx="715010" cy="35560"/>
          </a:xfrm>
          <a:custGeom>
            <a:avLst/>
            <a:gdLst/>
            <a:ahLst/>
            <a:cxnLst/>
            <a:rect l="l" t="t" r="r" b="b"/>
            <a:pathLst>
              <a:path w="715009" h="35560">
                <a:moveTo>
                  <a:pt x="0" y="35238"/>
                </a:moveTo>
                <a:lnTo>
                  <a:pt x="714600" y="35238"/>
                </a:lnTo>
                <a:lnTo>
                  <a:pt x="714600" y="0"/>
                </a:lnTo>
                <a:lnTo>
                  <a:pt x="0" y="0"/>
                </a:lnTo>
                <a:lnTo>
                  <a:pt x="0" y="35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01939" y="5504819"/>
            <a:ext cx="680720" cy="762635"/>
          </a:xfrm>
          <a:custGeom>
            <a:avLst/>
            <a:gdLst/>
            <a:ahLst/>
            <a:cxnLst/>
            <a:rect l="l" t="t" r="r" b="b"/>
            <a:pathLst>
              <a:path w="680720" h="762635">
                <a:moveTo>
                  <a:pt x="680587" y="0"/>
                </a:moveTo>
                <a:lnTo>
                  <a:pt x="0" y="0"/>
                </a:lnTo>
                <a:lnTo>
                  <a:pt x="0" y="725055"/>
                </a:lnTo>
                <a:lnTo>
                  <a:pt x="2926" y="739603"/>
                </a:lnTo>
                <a:lnTo>
                  <a:pt x="10911" y="751520"/>
                </a:lnTo>
                <a:lnTo>
                  <a:pt x="22738" y="759570"/>
                </a:lnTo>
                <a:lnTo>
                  <a:pt x="37216" y="762524"/>
                </a:lnTo>
                <a:lnTo>
                  <a:pt x="136154" y="762524"/>
                </a:lnTo>
                <a:lnTo>
                  <a:pt x="680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7339" y="2452756"/>
            <a:ext cx="4122420" cy="711200"/>
          </a:xfrm>
          <a:custGeom>
            <a:avLst/>
            <a:gdLst/>
            <a:ahLst/>
            <a:cxnLst/>
            <a:rect l="l" t="t" r="r" b="b"/>
            <a:pathLst>
              <a:path w="4122420" h="711200">
                <a:moveTo>
                  <a:pt x="4003913" y="0"/>
                </a:moveTo>
                <a:lnTo>
                  <a:pt x="118475" y="0"/>
                </a:lnTo>
                <a:lnTo>
                  <a:pt x="72389" y="9387"/>
                </a:lnTo>
                <a:lnTo>
                  <a:pt x="34655" y="34777"/>
                </a:lnTo>
                <a:lnTo>
                  <a:pt x="9265" y="72389"/>
                </a:lnTo>
                <a:lnTo>
                  <a:pt x="0" y="118475"/>
                </a:lnTo>
                <a:lnTo>
                  <a:pt x="0" y="592439"/>
                </a:lnTo>
                <a:lnTo>
                  <a:pt x="9265" y="638555"/>
                </a:lnTo>
                <a:lnTo>
                  <a:pt x="34655" y="676259"/>
                </a:lnTo>
                <a:lnTo>
                  <a:pt x="72389" y="701680"/>
                </a:lnTo>
                <a:lnTo>
                  <a:pt x="118475" y="710945"/>
                </a:lnTo>
                <a:lnTo>
                  <a:pt x="4003913" y="710945"/>
                </a:lnTo>
                <a:lnTo>
                  <a:pt x="4050029" y="701680"/>
                </a:lnTo>
                <a:lnTo>
                  <a:pt x="4087733" y="676259"/>
                </a:lnTo>
                <a:lnTo>
                  <a:pt x="4113153" y="638555"/>
                </a:lnTo>
                <a:lnTo>
                  <a:pt x="4122419" y="592439"/>
                </a:lnTo>
                <a:lnTo>
                  <a:pt x="4122419" y="118475"/>
                </a:lnTo>
                <a:lnTo>
                  <a:pt x="4113153" y="72389"/>
                </a:lnTo>
                <a:lnTo>
                  <a:pt x="4087733" y="34777"/>
                </a:lnTo>
                <a:lnTo>
                  <a:pt x="4050029" y="9387"/>
                </a:lnTo>
                <a:lnTo>
                  <a:pt x="400391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77339" y="2452756"/>
            <a:ext cx="4122420" cy="711200"/>
          </a:xfrm>
          <a:custGeom>
            <a:avLst/>
            <a:gdLst/>
            <a:ahLst/>
            <a:cxnLst/>
            <a:rect l="l" t="t" r="r" b="b"/>
            <a:pathLst>
              <a:path w="4122420" h="711200">
                <a:moveTo>
                  <a:pt x="0" y="118475"/>
                </a:moveTo>
                <a:lnTo>
                  <a:pt x="9265" y="72389"/>
                </a:lnTo>
                <a:lnTo>
                  <a:pt x="34655" y="34777"/>
                </a:lnTo>
                <a:lnTo>
                  <a:pt x="72389" y="9387"/>
                </a:lnTo>
                <a:lnTo>
                  <a:pt x="118475" y="0"/>
                </a:lnTo>
                <a:lnTo>
                  <a:pt x="4003913" y="0"/>
                </a:lnTo>
                <a:lnTo>
                  <a:pt x="4050029" y="9387"/>
                </a:lnTo>
                <a:lnTo>
                  <a:pt x="4087733" y="34777"/>
                </a:lnTo>
                <a:lnTo>
                  <a:pt x="4113153" y="72389"/>
                </a:lnTo>
                <a:lnTo>
                  <a:pt x="4122419" y="118475"/>
                </a:lnTo>
                <a:lnTo>
                  <a:pt x="4122419" y="592439"/>
                </a:lnTo>
                <a:lnTo>
                  <a:pt x="4113153" y="638555"/>
                </a:lnTo>
                <a:lnTo>
                  <a:pt x="4087733" y="676259"/>
                </a:lnTo>
                <a:lnTo>
                  <a:pt x="4050029" y="701680"/>
                </a:lnTo>
                <a:lnTo>
                  <a:pt x="4003913" y="710945"/>
                </a:lnTo>
                <a:lnTo>
                  <a:pt x="118475" y="710945"/>
                </a:lnTo>
                <a:lnTo>
                  <a:pt x="72389" y="701680"/>
                </a:lnTo>
                <a:lnTo>
                  <a:pt x="34655" y="676259"/>
                </a:lnTo>
                <a:lnTo>
                  <a:pt x="9265" y="638555"/>
                </a:lnTo>
                <a:lnTo>
                  <a:pt x="0" y="592439"/>
                </a:lnTo>
                <a:lnTo>
                  <a:pt x="0" y="11847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7555" y="2442972"/>
            <a:ext cx="4142231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13634" y="2669680"/>
            <a:ext cx="3416935" cy="233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irtual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622300" marR="622300" algn="ctr">
              <a:lnSpc>
                <a:spcPct val="3376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Unstru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tured</a:t>
            </a:r>
            <a:r>
              <a:rPr sz="20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Structured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9600">
              <a:lnSpc>
                <a:spcPct val="100000"/>
              </a:lnSpc>
            </a:pPr>
            <a:r>
              <a:rPr spc="-25" dirty="0"/>
              <a:t>Three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cate</a:t>
            </a:r>
            <a:r>
              <a:rPr spc="-15" dirty="0"/>
              <a:t>g</a:t>
            </a:r>
            <a:r>
              <a:rPr spc="-20" dirty="0"/>
              <a:t>ories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</a:t>
            </a:r>
            <a:r>
              <a:rPr spc="-15" dirty="0"/>
              <a:t>r</a:t>
            </a:r>
            <a:r>
              <a:rPr spc="-25" dirty="0"/>
              <a:t>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40" dirty="0"/>
              <a:t>s</a:t>
            </a:r>
            <a:r>
              <a:rPr spc="-15" dirty="0"/>
              <a:t>t</a:t>
            </a:r>
            <a:r>
              <a:rPr spc="-45" dirty="0"/>
              <a:t>o</a:t>
            </a:r>
            <a:r>
              <a:rPr spc="-25" dirty="0"/>
              <a:t>r</a:t>
            </a:r>
            <a:r>
              <a:rPr spc="-50" dirty="0"/>
              <a:t>a</a:t>
            </a:r>
            <a:r>
              <a:rPr spc="-25" dirty="0"/>
              <a:t>ge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7799" y="348234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84" y="0"/>
                </a:lnTo>
                <a:lnTo>
                  <a:pt x="72268" y="9265"/>
                </a:lnTo>
                <a:lnTo>
                  <a:pt x="34686" y="34655"/>
                </a:lnTo>
                <a:lnTo>
                  <a:pt x="9296" y="72268"/>
                </a:lnTo>
                <a:lnTo>
                  <a:pt x="0" y="118353"/>
                </a:lnTo>
                <a:lnTo>
                  <a:pt x="0" y="591824"/>
                </a:lnTo>
                <a:lnTo>
                  <a:pt x="9296" y="637925"/>
                </a:lnTo>
                <a:lnTo>
                  <a:pt x="34686" y="675512"/>
                </a:lnTo>
                <a:lnTo>
                  <a:pt x="72268" y="700908"/>
                </a:lnTo>
                <a:lnTo>
                  <a:pt x="118384" y="710183"/>
                </a:lnTo>
                <a:lnTo>
                  <a:pt x="4004066" y="710183"/>
                </a:lnTo>
                <a:lnTo>
                  <a:pt x="4050182" y="700908"/>
                </a:lnTo>
                <a:lnTo>
                  <a:pt x="4087764" y="675512"/>
                </a:lnTo>
                <a:lnTo>
                  <a:pt x="4113153" y="637925"/>
                </a:lnTo>
                <a:lnTo>
                  <a:pt x="4122419" y="591824"/>
                </a:lnTo>
                <a:lnTo>
                  <a:pt x="4122419" y="118353"/>
                </a:lnTo>
                <a:lnTo>
                  <a:pt x="4113153" y="72268"/>
                </a:lnTo>
                <a:lnTo>
                  <a:pt x="4087764" y="34655"/>
                </a:lnTo>
                <a:lnTo>
                  <a:pt x="4050182" y="926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7799" y="348234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3"/>
                </a:moveTo>
                <a:lnTo>
                  <a:pt x="9296" y="72268"/>
                </a:lnTo>
                <a:lnTo>
                  <a:pt x="34686" y="34655"/>
                </a:lnTo>
                <a:lnTo>
                  <a:pt x="72268" y="9265"/>
                </a:lnTo>
                <a:lnTo>
                  <a:pt x="118384" y="0"/>
                </a:lnTo>
                <a:lnTo>
                  <a:pt x="4004066" y="0"/>
                </a:lnTo>
                <a:lnTo>
                  <a:pt x="4050182" y="9265"/>
                </a:lnTo>
                <a:lnTo>
                  <a:pt x="4087764" y="34655"/>
                </a:lnTo>
                <a:lnTo>
                  <a:pt x="4113153" y="72268"/>
                </a:lnTo>
                <a:lnTo>
                  <a:pt x="4122419" y="118353"/>
                </a:lnTo>
                <a:lnTo>
                  <a:pt x="4122419" y="591824"/>
                </a:lnTo>
                <a:lnTo>
                  <a:pt x="4113153" y="637925"/>
                </a:lnTo>
                <a:lnTo>
                  <a:pt x="4087764" y="675512"/>
                </a:lnTo>
                <a:lnTo>
                  <a:pt x="4050182" y="700908"/>
                </a:lnTo>
                <a:lnTo>
                  <a:pt x="4004066" y="710183"/>
                </a:lnTo>
                <a:lnTo>
                  <a:pt x="118384" y="710183"/>
                </a:lnTo>
                <a:lnTo>
                  <a:pt x="72268" y="700908"/>
                </a:lnTo>
                <a:lnTo>
                  <a:pt x="34686" y="675512"/>
                </a:lnTo>
                <a:lnTo>
                  <a:pt x="9296" y="637925"/>
                </a:lnTo>
                <a:lnTo>
                  <a:pt x="0" y="591824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8411" y="3473196"/>
            <a:ext cx="4140707" cy="72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01939" y="5504819"/>
            <a:ext cx="850900" cy="764540"/>
          </a:xfrm>
          <a:custGeom>
            <a:avLst/>
            <a:gdLst/>
            <a:ahLst/>
            <a:cxnLst/>
            <a:rect l="l" t="t" r="r" b="b"/>
            <a:pathLst>
              <a:path w="850900" h="764539">
                <a:moveTo>
                  <a:pt x="850757" y="0"/>
                </a:moveTo>
                <a:lnTo>
                  <a:pt x="0" y="0"/>
                </a:lnTo>
                <a:lnTo>
                  <a:pt x="0" y="662321"/>
                </a:lnTo>
                <a:lnTo>
                  <a:pt x="7985" y="702003"/>
                </a:lnTo>
                <a:lnTo>
                  <a:pt x="29839" y="734388"/>
                </a:lnTo>
                <a:lnTo>
                  <a:pt x="62362" y="756214"/>
                </a:lnTo>
                <a:lnTo>
                  <a:pt x="102107" y="764225"/>
                </a:lnTo>
                <a:lnTo>
                  <a:pt x="748649" y="764225"/>
                </a:lnTo>
                <a:lnTo>
                  <a:pt x="788426" y="756214"/>
                </a:lnTo>
                <a:lnTo>
                  <a:pt x="820795" y="734388"/>
                </a:lnTo>
                <a:lnTo>
                  <a:pt x="842771" y="702003"/>
                </a:lnTo>
                <a:lnTo>
                  <a:pt x="850757" y="662321"/>
                </a:lnTo>
                <a:lnTo>
                  <a:pt x="850757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70002" y="5691615"/>
            <a:ext cx="715010" cy="187325"/>
          </a:xfrm>
          <a:custGeom>
            <a:avLst/>
            <a:gdLst/>
            <a:ahLst/>
            <a:cxnLst/>
            <a:rect l="l" t="t" r="r" b="b"/>
            <a:pathLst>
              <a:path w="715009" h="187325">
                <a:moveTo>
                  <a:pt x="714634" y="0"/>
                </a:moveTo>
                <a:lnTo>
                  <a:pt x="0" y="0"/>
                </a:lnTo>
                <a:lnTo>
                  <a:pt x="0" y="186821"/>
                </a:lnTo>
                <a:lnTo>
                  <a:pt x="714634" y="186821"/>
                </a:lnTo>
                <a:lnTo>
                  <a:pt x="714634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0002" y="5946373"/>
            <a:ext cx="715010" cy="255270"/>
          </a:xfrm>
          <a:custGeom>
            <a:avLst/>
            <a:gdLst/>
            <a:ahLst/>
            <a:cxnLst/>
            <a:rect l="l" t="t" r="r" b="b"/>
            <a:pathLst>
              <a:path w="715009" h="255270">
                <a:moveTo>
                  <a:pt x="714634" y="0"/>
                </a:moveTo>
                <a:lnTo>
                  <a:pt x="0" y="0"/>
                </a:lnTo>
                <a:lnTo>
                  <a:pt x="0" y="254745"/>
                </a:lnTo>
                <a:lnTo>
                  <a:pt x="714634" y="254745"/>
                </a:lnTo>
                <a:lnTo>
                  <a:pt x="714634" y="0"/>
                </a:lnTo>
                <a:close/>
              </a:path>
            </a:pathLst>
          </a:custGeom>
          <a:solidFill>
            <a:srgbClr val="7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70002" y="5504819"/>
            <a:ext cx="715010" cy="119380"/>
          </a:xfrm>
          <a:custGeom>
            <a:avLst/>
            <a:gdLst/>
            <a:ahLst/>
            <a:cxnLst/>
            <a:rect l="l" t="t" r="r" b="b"/>
            <a:pathLst>
              <a:path w="715009" h="119379">
                <a:moveTo>
                  <a:pt x="714634" y="0"/>
                </a:moveTo>
                <a:lnTo>
                  <a:pt x="0" y="0"/>
                </a:lnTo>
                <a:lnTo>
                  <a:pt x="0" y="118871"/>
                </a:lnTo>
                <a:lnTo>
                  <a:pt x="714634" y="118871"/>
                </a:lnTo>
                <a:lnTo>
                  <a:pt x="714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0002" y="5945740"/>
            <a:ext cx="715010" cy="35560"/>
          </a:xfrm>
          <a:custGeom>
            <a:avLst/>
            <a:gdLst/>
            <a:ahLst/>
            <a:cxnLst/>
            <a:rect l="l" t="t" r="r" b="b"/>
            <a:pathLst>
              <a:path w="715009" h="35560">
                <a:moveTo>
                  <a:pt x="0" y="35238"/>
                </a:moveTo>
                <a:lnTo>
                  <a:pt x="714600" y="35238"/>
                </a:lnTo>
                <a:lnTo>
                  <a:pt x="714600" y="0"/>
                </a:lnTo>
                <a:lnTo>
                  <a:pt x="0" y="0"/>
                </a:lnTo>
                <a:lnTo>
                  <a:pt x="0" y="35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70002" y="5690994"/>
            <a:ext cx="715010" cy="35560"/>
          </a:xfrm>
          <a:custGeom>
            <a:avLst/>
            <a:gdLst/>
            <a:ahLst/>
            <a:cxnLst/>
            <a:rect l="l" t="t" r="r" b="b"/>
            <a:pathLst>
              <a:path w="715009" h="35560">
                <a:moveTo>
                  <a:pt x="0" y="35238"/>
                </a:moveTo>
                <a:lnTo>
                  <a:pt x="714600" y="35238"/>
                </a:lnTo>
                <a:lnTo>
                  <a:pt x="714600" y="0"/>
                </a:lnTo>
                <a:lnTo>
                  <a:pt x="0" y="0"/>
                </a:lnTo>
                <a:lnTo>
                  <a:pt x="0" y="35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01939" y="5504819"/>
            <a:ext cx="680720" cy="762635"/>
          </a:xfrm>
          <a:custGeom>
            <a:avLst/>
            <a:gdLst/>
            <a:ahLst/>
            <a:cxnLst/>
            <a:rect l="l" t="t" r="r" b="b"/>
            <a:pathLst>
              <a:path w="680720" h="762635">
                <a:moveTo>
                  <a:pt x="680587" y="0"/>
                </a:moveTo>
                <a:lnTo>
                  <a:pt x="0" y="0"/>
                </a:lnTo>
                <a:lnTo>
                  <a:pt x="0" y="725055"/>
                </a:lnTo>
                <a:lnTo>
                  <a:pt x="2926" y="739603"/>
                </a:lnTo>
                <a:lnTo>
                  <a:pt x="10911" y="751520"/>
                </a:lnTo>
                <a:lnTo>
                  <a:pt x="22738" y="759570"/>
                </a:lnTo>
                <a:lnTo>
                  <a:pt x="37216" y="762524"/>
                </a:lnTo>
                <a:lnTo>
                  <a:pt x="136154" y="762524"/>
                </a:lnTo>
                <a:lnTo>
                  <a:pt x="680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7339" y="2452756"/>
            <a:ext cx="4122420" cy="711200"/>
          </a:xfrm>
          <a:custGeom>
            <a:avLst/>
            <a:gdLst/>
            <a:ahLst/>
            <a:cxnLst/>
            <a:rect l="l" t="t" r="r" b="b"/>
            <a:pathLst>
              <a:path w="4122420" h="711200">
                <a:moveTo>
                  <a:pt x="4003913" y="0"/>
                </a:moveTo>
                <a:lnTo>
                  <a:pt x="118475" y="0"/>
                </a:lnTo>
                <a:lnTo>
                  <a:pt x="72389" y="9387"/>
                </a:lnTo>
                <a:lnTo>
                  <a:pt x="34655" y="34777"/>
                </a:lnTo>
                <a:lnTo>
                  <a:pt x="9265" y="72389"/>
                </a:lnTo>
                <a:lnTo>
                  <a:pt x="0" y="118475"/>
                </a:lnTo>
                <a:lnTo>
                  <a:pt x="0" y="592439"/>
                </a:lnTo>
                <a:lnTo>
                  <a:pt x="9265" y="638555"/>
                </a:lnTo>
                <a:lnTo>
                  <a:pt x="34655" y="676259"/>
                </a:lnTo>
                <a:lnTo>
                  <a:pt x="72389" y="701680"/>
                </a:lnTo>
                <a:lnTo>
                  <a:pt x="118475" y="710945"/>
                </a:lnTo>
                <a:lnTo>
                  <a:pt x="4003913" y="710945"/>
                </a:lnTo>
                <a:lnTo>
                  <a:pt x="4050029" y="701680"/>
                </a:lnTo>
                <a:lnTo>
                  <a:pt x="4087733" y="676259"/>
                </a:lnTo>
                <a:lnTo>
                  <a:pt x="4113153" y="638555"/>
                </a:lnTo>
                <a:lnTo>
                  <a:pt x="4122419" y="592439"/>
                </a:lnTo>
                <a:lnTo>
                  <a:pt x="4122419" y="118475"/>
                </a:lnTo>
                <a:lnTo>
                  <a:pt x="4113153" y="72389"/>
                </a:lnTo>
                <a:lnTo>
                  <a:pt x="4087733" y="34777"/>
                </a:lnTo>
                <a:lnTo>
                  <a:pt x="4050029" y="9387"/>
                </a:lnTo>
                <a:lnTo>
                  <a:pt x="400391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7339" y="2452756"/>
            <a:ext cx="4122420" cy="711200"/>
          </a:xfrm>
          <a:custGeom>
            <a:avLst/>
            <a:gdLst/>
            <a:ahLst/>
            <a:cxnLst/>
            <a:rect l="l" t="t" r="r" b="b"/>
            <a:pathLst>
              <a:path w="4122420" h="711200">
                <a:moveTo>
                  <a:pt x="0" y="118475"/>
                </a:moveTo>
                <a:lnTo>
                  <a:pt x="9265" y="72389"/>
                </a:lnTo>
                <a:lnTo>
                  <a:pt x="34655" y="34777"/>
                </a:lnTo>
                <a:lnTo>
                  <a:pt x="72389" y="9387"/>
                </a:lnTo>
                <a:lnTo>
                  <a:pt x="118475" y="0"/>
                </a:lnTo>
                <a:lnTo>
                  <a:pt x="4003913" y="0"/>
                </a:lnTo>
                <a:lnTo>
                  <a:pt x="4050029" y="9387"/>
                </a:lnTo>
                <a:lnTo>
                  <a:pt x="4087733" y="34777"/>
                </a:lnTo>
                <a:lnTo>
                  <a:pt x="4113153" y="72389"/>
                </a:lnTo>
                <a:lnTo>
                  <a:pt x="4122419" y="118475"/>
                </a:lnTo>
                <a:lnTo>
                  <a:pt x="4122419" y="592439"/>
                </a:lnTo>
                <a:lnTo>
                  <a:pt x="4113153" y="638555"/>
                </a:lnTo>
                <a:lnTo>
                  <a:pt x="4087733" y="676259"/>
                </a:lnTo>
                <a:lnTo>
                  <a:pt x="4050029" y="701680"/>
                </a:lnTo>
                <a:lnTo>
                  <a:pt x="4003913" y="710945"/>
                </a:lnTo>
                <a:lnTo>
                  <a:pt x="118475" y="710945"/>
                </a:lnTo>
                <a:lnTo>
                  <a:pt x="72389" y="701680"/>
                </a:lnTo>
                <a:lnTo>
                  <a:pt x="34655" y="676259"/>
                </a:lnTo>
                <a:lnTo>
                  <a:pt x="9265" y="638555"/>
                </a:lnTo>
                <a:lnTo>
                  <a:pt x="0" y="592439"/>
                </a:lnTo>
                <a:lnTo>
                  <a:pt x="0" y="11847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67555" y="2442972"/>
            <a:ext cx="4142231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78225" y="2669680"/>
            <a:ext cx="1121410" cy="1309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540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andar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General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purpose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5" dirty="0"/>
              <a:t>stora</a:t>
            </a:r>
            <a:r>
              <a:rPr spc="-15" dirty="0"/>
              <a:t>g</a:t>
            </a:r>
            <a:r>
              <a:rPr spc="-25" dirty="0"/>
              <a:t>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account</a:t>
            </a:r>
            <a:r>
              <a:rPr spc="-25"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have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30" dirty="0"/>
              <a:t>wo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294" y="3230880"/>
            <a:ext cx="4906118" cy="754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56310" y="3251835"/>
            <a:ext cx="4829281" cy="737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294" y="4583429"/>
            <a:ext cx="4893042" cy="754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56310" y="4583431"/>
            <a:ext cx="2211954" cy="2128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6883" y="1662927"/>
            <a:ext cx="374967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203835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Consisten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naming</a:t>
            </a:r>
            <a:r>
              <a:rPr sz="18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5983" y="2457328"/>
            <a:ext cx="2911475" cy="26225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28765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Organizing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ciple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7280">
              <a:lnSpc>
                <a:spcPct val="100000"/>
              </a:lnSpc>
            </a:pPr>
            <a:r>
              <a:rPr spc="-30" dirty="0"/>
              <a:t>Reso</a:t>
            </a:r>
            <a:r>
              <a:rPr spc="-15" dirty="0"/>
              <a:t>u</a:t>
            </a:r>
            <a:r>
              <a:rPr spc="-25" dirty="0"/>
              <a:t>rce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G</a:t>
            </a:r>
            <a:r>
              <a:rPr spc="-10" dirty="0"/>
              <a:t>r</a:t>
            </a:r>
            <a:r>
              <a:rPr spc="-25" dirty="0"/>
              <a:t>oup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Or</a:t>
            </a:r>
            <a:r>
              <a:rPr spc="-50" dirty="0"/>
              <a:t>g</a:t>
            </a:r>
            <a:r>
              <a:rPr spc="-30" dirty="0"/>
              <a:t>a</a:t>
            </a:r>
            <a:r>
              <a:rPr spc="-45" dirty="0"/>
              <a:t>n</a:t>
            </a:r>
            <a:r>
              <a:rPr spc="-20" dirty="0"/>
              <a:t>iz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3843" y="2628893"/>
            <a:ext cx="1010271" cy="871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0540" y="2646669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35" y="0"/>
                </a:moveTo>
                <a:lnTo>
                  <a:pt x="118353" y="0"/>
                </a:lnTo>
                <a:lnTo>
                  <a:pt x="72237" y="9265"/>
                </a:lnTo>
                <a:lnTo>
                  <a:pt x="34655" y="34686"/>
                </a:lnTo>
                <a:lnTo>
                  <a:pt x="9265" y="72268"/>
                </a:lnTo>
                <a:lnTo>
                  <a:pt x="0" y="118384"/>
                </a:lnTo>
                <a:lnTo>
                  <a:pt x="0" y="591830"/>
                </a:lnTo>
                <a:lnTo>
                  <a:pt x="9265" y="637915"/>
                </a:lnTo>
                <a:lnTo>
                  <a:pt x="34655" y="675528"/>
                </a:lnTo>
                <a:lnTo>
                  <a:pt x="72237" y="700918"/>
                </a:lnTo>
                <a:lnTo>
                  <a:pt x="118353" y="710183"/>
                </a:lnTo>
                <a:lnTo>
                  <a:pt x="4004035" y="710183"/>
                </a:lnTo>
                <a:lnTo>
                  <a:pt x="4050151" y="700918"/>
                </a:lnTo>
                <a:lnTo>
                  <a:pt x="4087733" y="675528"/>
                </a:lnTo>
                <a:lnTo>
                  <a:pt x="4113123" y="637915"/>
                </a:lnTo>
                <a:lnTo>
                  <a:pt x="4122419" y="591830"/>
                </a:lnTo>
                <a:lnTo>
                  <a:pt x="4122419" y="118384"/>
                </a:lnTo>
                <a:lnTo>
                  <a:pt x="4113123" y="72268"/>
                </a:lnTo>
                <a:lnTo>
                  <a:pt x="4087733" y="34686"/>
                </a:lnTo>
                <a:lnTo>
                  <a:pt x="4050151" y="9265"/>
                </a:lnTo>
                <a:lnTo>
                  <a:pt x="400403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0540" y="2646669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84"/>
                </a:moveTo>
                <a:lnTo>
                  <a:pt x="9265" y="72268"/>
                </a:lnTo>
                <a:lnTo>
                  <a:pt x="34655" y="34686"/>
                </a:lnTo>
                <a:lnTo>
                  <a:pt x="72237" y="9265"/>
                </a:lnTo>
                <a:lnTo>
                  <a:pt x="118353" y="0"/>
                </a:lnTo>
                <a:lnTo>
                  <a:pt x="4004035" y="0"/>
                </a:lnTo>
                <a:lnTo>
                  <a:pt x="4050151" y="9265"/>
                </a:lnTo>
                <a:lnTo>
                  <a:pt x="4087733" y="34686"/>
                </a:lnTo>
                <a:lnTo>
                  <a:pt x="4113123" y="72268"/>
                </a:lnTo>
                <a:lnTo>
                  <a:pt x="4122419" y="118384"/>
                </a:lnTo>
                <a:lnTo>
                  <a:pt x="4122419" y="591830"/>
                </a:lnTo>
                <a:lnTo>
                  <a:pt x="4113123" y="637915"/>
                </a:lnTo>
                <a:lnTo>
                  <a:pt x="4087733" y="675528"/>
                </a:lnTo>
                <a:lnTo>
                  <a:pt x="4050151" y="700918"/>
                </a:lnTo>
                <a:lnTo>
                  <a:pt x="4004035" y="710183"/>
                </a:lnTo>
                <a:lnTo>
                  <a:pt x="118353" y="710183"/>
                </a:lnTo>
                <a:lnTo>
                  <a:pt x="72237" y="700918"/>
                </a:lnTo>
                <a:lnTo>
                  <a:pt x="34655" y="675528"/>
                </a:lnTo>
                <a:lnTo>
                  <a:pt x="9265" y="637915"/>
                </a:lnTo>
                <a:lnTo>
                  <a:pt x="0" y="591830"/>
                </a:lnTo>
                <a:lnTo>
                  <a:pt x="0" y="1183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1000" y="2636520"/>
            <a:ext cx="4142231" cy="72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5749" y="3640454"/>
            <a:ext cx="1007897" cy="872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4479" y="3675369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4003304" y="0"/>
                </a:moveTo>
                <a:lnTo>
                  <a:pt x="118384" y="0"/>
                </a:lnTo>
                <a:lnTo>
                  <a:pt x="72268" y="9265"/>
                </a:lnTo>
                <a:lnTo>
                  <a:pt x="34686" y="34686"/>
                </a:lnTo>
                <a:lnTo>
                  <a:pt x="9296" y="72268"/>
                </a:lnTo>
                <a:lnTo>
                  <a:pt x="0" y="118384"/>
                </a:lnTo>
                <a:lnTo>
                  <a:pt x="0" y="591830"/>
                </a:lnTo>
                <a:lnTo>
                  <a:pt x="9296" y="637931"/>
                </a:lnTo>
                <a:lnTo>
                  <a:pt x="34686" y="675519"/>
                </a:lnTo>
                <a:lnTo>
                  <a:pt x="72268" y="700927"/>
                </a:lnTo>
                <a:lnTo>
                  <a:pt x="118384" y="710190"/>
                </a:lnTo>
                <a:lnTo>
                  <a:pt x="4003304" y="710190"/>
                </a:lnTo>
                <a:lnTo>
                  <a:pt x="4049420" y="700927"/>
                </a:lnTo>
                <a:lnTo>
                  <a:pt x="4087002" y="675519"/>
                </a:lnTo>
                <a:lnTo>
                  <a:pt x="4112391" y="637931"/>
                </a:lnTo>
                <a:lnTo>
                  <a:pt x="4121657" y="591830"/>
                </a:lnTo>
                <a:lnTo>
                  <a:pt x="4121657" y="118384"/>
                </a:lnTo>
                <a:lnTo>
                  <a:pt x="4112391" y="72268"/>
                </a:lnTo>
                <a:lnTo>
                  <a:pt x="4087002" y="34686"/>
                </a:lnTo>
                <a:lnTo>
                  <a:pt x="4049420" y="9265"/>
                </a:lnTo>
                <a:lnTo>
                  <a:pt x="400330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4479" y="3675369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0" y="118384"/>
                </a:moveTo>
                <a:lnTo>
                  <a:pt x="9296" y="72268"/>
                </a:lnTo>
                <a:lnTo>
                  <a:pt x="34686" y="34686"/>
                </a:lnTo>
                <a:lnTo>
                  <a:pt x="72268" y="9265"/>
                </a:lnTo>
                <a:lnTo>
                  <a:pt x="118384" y="0"/>
                </a:lnTo>
                <a:lnTo>
                  <a:pt x="4003304" y="0"/>
                </a:lnTo>
                <a:lnTo>
                  <a:pt x="4049420" y="9265"/>
                </a:lnTo>
                <a:lnTo>
                  <a:pt x="4087002" y="34686"/>
                </a:lnTo>
                <a:lnTo>
                  <a:pt x="4112391" y="72268"/>
                </a:lnTo>
                <a:lnTo>
                  <a:pt x="4121657" y="118384"/>
                </a:lnTo>
                <a:lnTo>
                  <a:pt x="4121657" y="591830"/>
                </a:lnTo>
                <a:lnTo>
                  <a:pt x="4112391" y="637931"/>
                </a:lnTo>
                <a:lnTo>
                  <a:pt x="4087002" y="675519"/>
                </a:lnTo>
                <a:lnTo>
                  <a:pt x="4049420" y="700927"/>
                </a:lnTo>
                <a:lnTo>
                  <a:pt x="4003304" y="710190"/>
                </a:lnTo>
                <a:lnTo>
                  <a:pt x="118384" y="710190"/>
                </a:lnTo>
                <a:lnTo>
                  <a:pt x="72268" y="700927"/>
                </a:lnTo>
                <a:lnTo>
                  <a:pt x="34686" y="675519"/>
                </a:lnTo>
                <a:lnTo>
                  <a:pt x="9296" y="637931"/>
                </a:lnTo>
                <a:lnTo>
                  <a:pt x="0" y="591830"/>
                </a:lnTo>
                <a:lnTo>
                  <a:pt x="0" y="1183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65091" y="3665220"/>
            <a:ext cx="4140708" cy="72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8450" y="4651379"/>
            <a:ext cx="967499" cy="859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4479" y="4704076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4003304" y="0"/>
                </a:moveTo>
                <a:lnTo>
                  <a:pt x="118384" y="0"/>
                </a:lnTo>
                <a:lnTo>
                  <a:pt x="72268" y="9275"/>
                </a:lnTo>
                <a:lnTo>
                  <a:pt x="34686" y="34670"/>
                </a:lnTo>
                <a:lnTo>
                  <a:pt x="9296" y="72271"/>
                </a:lnTo>
                <a:lnTo>
                  <a:pt x="0" y="118372"/>
                </a:lnTo>
                <a:lnTo>
                  <a:pt x="0" y="591824"/>
                </a:lnTo>
                <a:lnTo>
                  <a:pt x="9296" y="637925"/>
                </a:lnTo>
                <a:lnTo>
                  <a:pt x="34686" y="675512"/>
                </a:lnTo>
                <a:lnTo>
                  <a:pt x="72268" y="700921"/>
                </a:lnTo>
                <a:lnTo>
                  <a:pt x="118384" y="710183"/>
                </a:lnTo>
                <a:lnTo>
                  <a:pt x="4003304" y="710183"/>
                </a:lnTo>
                <a:lnTo>
                  <a:pt x="4049420" y="700921"/>
                </a:lnTo>
                <a:lnTo>
                  <a:pt x="4087002" y="675512"/>
                </a:lnTo>
                <a:lnTo>
                  <a:pt x="4112391" y="637925"/>
                </a:lnTo>
                <a:lnTo>
                  <a:pt x="4121657" y="591824"/>
                </a:lnTo>
                <a:lnTo>
                  <a:pt x="4121657" y="118372"/>
                </a:lnTo>
                <a:lnTo>
                  <a:pt x="4112391" y="72271"/>
                </a:lnTo>
                <a:lnTo>
                  <a:pt x="4087002" y="34670"/>
                </a:lnTo>
                <a:lnTo>
                  <a:pt x="4049420" y="9275"/>
                </a:lnTo>
                <a:lnTo>
                  <a:pt x="400330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4479" y="4704076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0" y="118372"/>
                </a:moveTo>
                <a:lnTo>
                  <a:pt x="9296" y="72271"/>
                </a:lnTo>
                <a:lnTo>
                  <a:pt x="34686" y="34670"/>
                </a:lnTo>
                <a:lnTo>
                  <a:pt x="72268" y="9275"/>
                </a:lnTo>
                <a:lnTo>
                  <a:pt x="118384" y="0"/>
                </a:lnTo>
                <a:lnTo>
                  <a:pt x="4003304" y="0"/>
                </a:lnTo>
                <a:lnTo>
                  <a:pt x="4049420" y="9275"/>
                </a:lnTo>
                <a:lnTo>
                  <a:pt x="4087002" y="34670"/>
                </a:lnTo>
                <a:lnTo>
                  <a:pt x="4112391" y="72271"/>
                </a:lnTo>
                <a:lnTo>
                  <a:pt x="4121657" y="118372"/>
                </a:lnTo>
                <a:lnTo>
                  <a:pt x="4121657" y="591824"/>
                </a:lnTo>
                <a:lnTo>
                  <a:pt x="4112391" y="637925"/>
                </a:lnTo>
                <a:lnTo>
                  <a:pt x="4087002" y="675512"/>
                </a:lnTo>
                <a:lnTo>
                  <a:pt x="4049420" y="700921"/>
                </a:lnTo>
                <a:lnTo>
                  <a:pt x="4003304" y="710183"/>
                </a:lnTo>
                <a:lnTo>
                  <a:pt x="118384" y="710183"/>
                </a:lnTo>
                <a:lnTo>
                  <a:pt x="72268" y="700921"/>
                </a:lnTo>
                <a:lnTo>
                  <a:pt x="34686" y="675512"/>
                </a:lnTo>
                <a:lnTo>
                  <a:pt x="9296" y="637925"/>
                </a:lnTo>
                <a:lnTo>
                  <a:pt x="0" y="591824"/>
                </a:lnTo>
                <a:lnTo>
                  <a:pt x="0" y="118372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5091" y="4693920"/>
            <a:ext cx="4140708" cy="72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9068" y="1633109"/>
            <a:ext cx="1220788" cy="8708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0050" y="1618488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53" y="0"/>
                </a:lnTo>
                <a:lnTo>
                  <a:pt x="72268" y="9265"/>
                </a:lnTo>
                <a:lnTo>
                  <a:pt x="34686" y="34655"/>
                </a:lnTo>
                <a:lnTo>
                  <a:pt x="9265" y="72268"/>
                </a:lnTo>
                <a:lnTo>
                  <a:pt x="0" y="118353"/>
                </a:lnTo>
                <a:lnTo>
                  <a:pt x="0" y="591830"/>
                </a:lnTo>
                <a:lnTo>
                  <a:pt x="9265" y="637915"/>
                </a:lnTo>
                <a:lnTo>
                  <a:pt x="34686" y="675497"/>
                </a:lnTo>
                <a:lnTo>
                  <a:pt x="72268" y="700918"/>
                </a:lnTo>
                <a:lnTo>
                  <a:pt x="118353" y="710183"/>
                </a:lnTo>
                <a:lnTo>
                  <a:pt x="4004066" y="710183"/>
                </a:lnTo>
                <a:lnTo>
                  <a:pt x="4050151" y="700918"/>
                </a:lnTo>
                <a:lnTo>
                  <a:pt x="4087764" y="675497"/>
                </a:lnTo>
                <a:lnTo>
                  <a:pt x="4113153" y="637915"/>
                </a:lnTo>
                <a:lnTo>
                  <a:pt x="4122419" y="591830"/>
                </a:lnTo>
                <a:lnTo>
                  <a:pt x="4122419" y="118353"/>
                </a:lnTo>
                <a:lnTo>
                  <a:pt x="4113153" y="72268"/>
                </a:lnTo>
                <a:lnTo>
                  <a:pt x="4087764" y="34655"/>
                </a:lnTo>
                <a:lnTo>
                  <a:pt x="4050151" y="926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0050" y="1618488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3"/>
                </a:moveTo>
                <a:lnTo>
                  <a:pt x="9265" y="72268"/>
                </a:lnTo>
                <a:lnTo>
                  <a:pt x="34686" y="34655"/>
                </a:lnTo>
                <a:lnTo>
                  <a:pt x="72268" y="9265"/>
                </a:lnTo>
                <a:lnTo>
                  <a:pt x="118353" y="0"/>
                </a:lnTo>
                <a:lnTo>
                  <a:pt x="4004066" y="0"/>
                </a:lnTo>
                <a:lnTo>
                  <a:pt x="4050151" y="9265"/>
                </a:lnTo>
                <a:lnTo>
                  <a:pt x="4087764" y="34655"/>
                </a:lnTo>
                <a:lnTo>
                  <a:pt x="4113153" y="72268"/>
                </a:lnTo>
                <a:lnTo>
                  <a:pt x="4122419" y="118353"/>
                </a:lnTo>
                <a:lnTo>
                  <a:pt x="4122419" y="591830"/>
                </a:lnTo>
                <a:lnTo>
                  <a:pt x="4113153" y="637915"/>
                </a:lnTo>
                <a:lnTo>
                  <a:pt x="4087764" y="675497"/>
                </a:lnTo>
                <a:lnTo>
                  <a:pt x="4050151" y="700918"/>
                </a:lnTo>
                <a:lnTo>
                  <a:pt x="4004066" y="710183"/>
                </a:lnTo>
                <a:lnTo>
                  <a:pt x="118353" y="710183"/>
                </a:lnTo>
                <a:lnTo>
                  <a:pt x="72268" y="700918"/>
                </a:lnTo>
                <a:lnTo>
                  <a:pt x="34686" y="675497"/>
                </a:lnTo>
                <a:lnTo>
                  <a:pt x="9265" y="637915"/>
                </a:lnTo>
                <a:lnTo>
                  <a:pt x="0" y="591830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00144" y="1609344"/>
            <a:ext cx="4142231" cy="72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6222" y="1834527"/>
            <a:ext cx="3416935" cy="336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irtual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751840" marR="621665" indent="-129539">
              <a:lnSpc>
                <a:spcPts val="8100"/>
              </a:lnSpc>
              <a:spcBef>
                <a:spcPts val="120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Structured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Structured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0075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Storage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c</a:t>
            </a:r>
            <a:r>
              <a:rPr spc="-30" dirty="0"/>
              <a:t>es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363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Storage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0" dirty="0"/>
              <a:t>Accoun</a:t>
            </a:r>
            <a:r>
              <a:rPr spc="-15"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y</a:t>
            </a:r>
            <a:r>
              <a:rPr spc="-25" dirty="0"/>
              <a:t>p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19988" y="1900036"/>
          <a:ext cx="11568682" cy="3570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3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9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3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2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7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r>
                        <a:rPr sz="180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930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88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spc="-2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ge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06400">
                        <a:lnSpc>
                          <a:spcPts val="191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(blo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app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y)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tan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LRS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ene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ur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V1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64820">
                        <a:lnSpc>
                          <a:spcPts val="191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Fi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Q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ueu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Stan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dard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LRS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ene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ur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5" dirty="0">
                          <a:latin typeface="Arial"/>
                          <a:cs typeface="Arial"/>
                        </a:rPr>
                        <a:t>V2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6482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Fi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Q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ueu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Table,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Stan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dard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LRS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170" marR="309245">
                        <a:lnSpc>
                          <a:spcPts val="1910"/>
                        </a:lnSpc>
                        <a:spcBef>
                          <a:spcPts val="7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prev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ew)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vi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5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Bloc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600" b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0640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(blo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app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y)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LRS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ZRS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(l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ted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St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Fi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LRS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ZRS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(l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ted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17170" y="2131572"/>
            <a:ext cx="4282317" cy="3382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809" y="2125218"/>
            <a:ext cx="6718300" cy="296354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dant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FFFFFF"/>
              </a:buClr>
              <a:buFont typeface="Arial Unicode MS"/>
              <a:buChar char="▪"/>
            </a:pPr>
            <a:endParaRPr sz="14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Zone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buClr>
                <a:srgbClr val="FFFFFF"/>
              </a:buClr>
              <a:buFont typeface="Arial Unicode MS"/>
              <a:buChar char="▪"/>
            </a:pPr>
            <a:endParaRPr sz="14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ally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FFFFFF"/>
              </a:buClr>
              <a:buFont typeface="Arial Unicode MS"/>
              <a:buChar char="▪"/>
            </a:pPr>
            <a:endParaRPr sz="14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FFFFFF"/>
              </a:buClr>
              <a:buFont typeface="Arial Unicode MS"/>
              <a:buChar char="▪"/>
            </a:pPr>
            <a:endParaRPr sz="14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Geo-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zon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GZ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Unicode MS"/>
              <a:buChar char="▪"/>
            </a:pPr>
            <a:endParaRPr sz="1450">
              <a:latin typeface="Times New Roman"/>
              <a:cs typeface="Times New Roman"/>
            </a:endParaRPr>
          </a:p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zon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GZ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0954">
              <a:lnSpc>
                <a:spcPct val="100000"/>
              </a:lnSpc>
            </a:pPr>
            <a:r>
              <a:rPr spc="-30" dirty="0"/>
              <a:t>Dat</a:t>
            </a:r>
            <a:r>
              <a:rPr spc="-25" dirty="0"/>
              <a:t>a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45" dirty="0"/>
              <a:t>e</a:t>
            </a:r>
            <a:r>
              <a:rPr spc="-25" dirty="0"/>
              <a:t>du</a:t>
            </a:r>
            <a:r>
              <a:rPr spc="-45" dirty="0"/>
              <a:t>nd</a:t>
            </a:r>
            <a:r>
              <a:rPr spc="-30" dirty="0"/>
              <a:t>ancy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3238" y="2319528"/>
            <a:ext cx="8565394" cy="2444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spc="-25" dirty="0"/>
              <a:t>What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0" dirty="0"/>
              <a:t>loc</a:t>
            </a:r>
            <a:r>
              <a:rPr spc="-15" dirty="0"/>
              <a:t>ally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redundan</a:t>
            </a:r>
            <a:r>
              <a:rPr spc="-15" dirty="0"/>
              <a:t>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storag</a:t>
            </a:r>
            <a:r>
              <a:rPr spc="-25" dirty="0"/>
              <a:t>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15" dirty="0"/>
              <a:t>(</a:t>
            </a:r>
            <a:r>
              <a:rPr spc="-45" dirty="0"/>
              <a:t>L</a:t>
            </a:r>
            <a:r>
              <a:rPr spc="-35" dirty="0"/>
              <a:t>R</a:t>
            </a:r>
            <a:r>
              <a:rPr spc="-50" dirty="0"/>
              <a:t>S</a:t>
            </a:r>
            <a:r>
              <a:rPr spc="-20" dirty="0"/>
              <a:t>)?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8679" y="2126498"/>
            <a:ext cx="5200649" cy="3416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0150">
              <a:lnSpc>
                <a:spcPct val="100000"/>
              </a:lnSpc>
            </a:pPr>
            <a:r>
              <a:rPr spc="-25" dirty="0"/>
              <a:t>What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zo</a:t>
            </a:r>
            <a:r>
              <a:rPr spc="-15" dirty="0"/>
              <a:t>n</a:t>
            </a:r>
            <a:r>
              <a:rPr spc="-30" dirty="0"/>
              <a:t>e</a:t>
            </a:r>
            <a:r>
              <a:rPr spc="-15" dirty="0"/>
              <a:t>-</a:t>
            </a:r>
            <a:r>
              <a:rPr spc="-30" dirty="0"/>
              <a:t>red</a:t>
            </a:r>
            <a:r>
              <a:rPr spc="-15" dirty="0"/>
              <a:t>u</a:t>
            </a:r>
            <a:r>
              <a:rPr spc="-25" dirty="0"/>
              <a:t>ndant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stora</a:t>
            </a:r>
            <a:r>
              <a:rPr spc="-15" dirty="0"/>
              <a:t>g</a:t>
            </a:r>
            <a:r>
              <a:rPr spc="-25"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15" dirty="0"/>
              <a:t>(</a:t>
            </a:r>
            <a:r>
              <a:rPr spc="-55" dirty="0"/>
              <a:t>Z</a:t>
            </a:r>
            <a:r>
              <a:rPr spc="-35" dirty="0"/>
              <a:t>RS)</a:t>
            </a:r>
            <a:r>
              <a:rPr spc="-25" dirty="0"/>
              <a:t>?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4749" y="2424684"/>
            <a:ext cx="7298554" cy="284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165">
              <a:lnSpc>
                <a:spcPct val="100000"/>
              </a:lnSpc>
            </a:pPr>
            <a:r>
              <a:rPr sz="3600" spc="-25" dirty="0"/>
              <a:t>What</a:t>
            </a:r>
            <a:r>
              <a:rPr sz="3600" spc="55" dirty="0">
                <a:latin typeface="Times New Roman"/>
                <a:cs typeface="Times New Roman"/>
              </a:rPr>
              <a:t> </a:t>
            </a:r>
            <a:r>
              <a:rPr sz="3600" spc="-5" dirty="0"/>
              <a:t>i</a:t>
            </a:r>
            <a:r>
              <a:rPr sz="3600" spc="-20" dirty="0"/>
              <a:t>s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20" dirty="0"/>
              <a:t>geographically</a:t>
            </a:r>
            <a:r>
              <a:rPr sz="3600" spc="40" dirty="0">
                <a:latin typeface="Times New Roman"/>
                <a:cs typeface="Times New Roman"/>
              </a:rPr>
              <a:t> </a:t>
            </a:r>
            <a:r>
              <a:rPr sz="3600" spc="-5" dirty="0"/>
              <a:t>r</a:t>
            </a:r>
            <a:r>
              <a:rPr sz="3600" spc="10" dirty="0"/>
              <a:t>e</a:t>
            </a:r>
            <a:r>
              <a:rPr sz="3600" spc="-25" dirty="0"/>
              <a:t>dun</a:t>
            </a:r>
            <a:r>
              <a:rPr sz="3600" spc="-40" dirty="0"/>
              <a:t>d</a:t>
            </a:r>
            <a:r>
              <a:rPr sz="3600" spc="10" dirty="0"/>
              <a:t>a</a:t>
            </a:r>
            <a:r>
              <a:rPr sz="3600" spc="-20" dirty="0"/>
              <a:t>nt</a:t>
            </a:r>
            <a:r>
              <a:rPr sz="3600" spc="65" dirty="0">
                <a:latin typeface="Times New Roman"/>
                <a:cs typeface="Times New Roman"/>
              </a:rPr>
              <a:t> </a:t>
            </a:r>
            <a:r>
              <a:rPr sz="3600" spc="-5" dirty="0"/>
              <a:t>sto</a:t>
            </a:r>
            <a:r>
              <a:rPr sz="3600" spc="10" dirty="0"/>
              <a:t>r</a:t>
            </a:r>
            <a:r>
              <a:rPr sz="3600" spc="-5" dirty="0"/>
              <a:t>ag</a:t>
            </a:r>
            <a:r>
              <a:rPr sz="3600" dirty="0"/>
              <a:t>e</a:t>
            </a:r>
            <a:r>
              <a:rPr sz="3600" spc="65" dirty="0">
                <a:latin typeface="Times New Roman"/>
                <a:cs typeface="Times New Roman"/>
              </a:rPr>
              <a:t> </a:t>
            </a:r>
            <a:r>
              <a:rPr sz="3600" spc="-15" dirty="0"/>
              <a:t>(</a:t>
            </a:r>
            <a:r>
              <a:rPr sz="3600" spc="-45" dirty="0"/>
              <a:t>G</a:t>
            </a:r>
            <a:r>
              <a:rPr sz="3600" spc="-5" dirty="0"/>
              <a:t>R</a:t>
            </a:r>
            <a:r>
              <a:rPr sz="3600" spc="-15" dirty="0"/>
              <a:t>S</a:t>
            </a:r>
            <a:r>
              <a:rPr sz="3600" spc="-20" dirty="0"/>
              <a:t>)?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5"/>
          </a:xfrm>
          <a:custGeom>
            <a:avLst/>
            <a:gdLst/>
            <a:ahLst/>
            <a:cxnLst/>
            <a:rect l="l" t="t" r="r" b="b"/>
            <a:pathLst>
              <a:path w="12192000" h="635">
                <a:moveTo>
                  <a:pt x="0" y="365"/>
                </a:moveTo>
                <a:lnTo>
                  <a:pt x="12191999" y="365"/>
                </a:lnTo>
                <a:lnTo>
                  <a:pt x="12191999" y="0"/>
                </a:lnTo>
                <a:lnTo>
                  <a:pt x="0" y="0"/>
                </a:lnTo>
                <a:lnTo>
                  <a:pt x="0" y="365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02395"/>
            <a:ext cx="12192000" cy="5855970"/>
          </a:xfrm>
          <a:custGeom>
            <a:avLst/>
            <a:gdLst/>
            <a:ahLst/>
            <a:cxnLst/>
            <a:rect l="l" t="t" r="r" b="b"/>
            <a:pathLst>
              <a:path w="12192000" h="5855970">
                <a:moveTo>
                  <a:pt x="0" y="5855604"/>
                </a:moveTo>
                <a:lnTo>
                  <a:pt x="12191999" y="5855604"/>
                </a:lnTo>
                <a:lnTo>
                  <a:pt x="12191999" y="0"/>
                </a:lnTo>
                <a:lnTo>
                  <a:pt x="0" y="0"/>
                </a:lnTo>
                <a:lnTo>
                  <a:pt x="0" y="5855604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4035" y="1900461"/>
            <a:ext cx="8580759" cy="4022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65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400" y="619"/>
            <a:ext cx="10593070" cy="978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110"/>
              </a:lnSpc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6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rea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d-access</a:t>
            </a:r>
            <a:r>
              <a:rPr sz="3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redu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dant</a:t>
            </a:r>
            <a:r>
              <a:rPr sz="36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storag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(R</a:t>
            </a:r>
            <a:r>
              <a:rPr sz="36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3600">
              <a:latin typeface="Arial"/>
              <a:cs typeface="Arial"/>
            </a:endParaRPr>
          </a:p>
          <a:p>
            <a:pPr marL="20320" algn="ctr">
              <a:lnSpc>
                <a:spcPts val="4110"/>
              </a:lnSpc>
            </a:pP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)?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252" y="3648455"/>
            <a:ext cx="183946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4130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7139" y="2024253"/>
            <a:ext cx="9776460" cy="31902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32004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blob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orage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direc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browse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ribut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Stre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ming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deo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aud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ku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restore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isaster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reco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arc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35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analysi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n-pr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mises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e-h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94835">
              <a:lnSpc>
                <a:spcPct val="100000"/>
              </a:lnSpc>
            </a:pPr>
            <a:r>
              <a:rPr spc="-35" dirty="0"/>
              <a:t>B</a:t>
            </a:r>
            <a:r>
              <a:rPr spc="-10" dirty="0"/>
              <a:t>l</a:t>
            </a:r>
            <a:r>
              <a:rPr spc="-25" dirty="0"/>
              <a:t>ob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15" dirty="0"/>
              <a:t>t</a:t>
            </a:r>
            <a:r>
              <a:rPr spc="-55" dirty="0"/>
              <a:t>o</a:t>
            </a:r>
            <a:r>
              <a:rPr spc="-25" dirty="0"/>
              <a:t>ra</a:t>
            </a:r>
            <a:r>
              <a:rPr spc="-40" dirty="0"/>
              <a:t>g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3730" y="4292601"/>
            <a:ext cx="6052657" cy="2029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74954" y="1668011"/>
            <a:ext cx="6642100" cy="211328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32004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udes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esources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550">
              <a:latin typeface="Times New Roman"/>
              <a:cs typeface="Times New Roman"/>
            </a:endParaRPr>
          </a:p>
          <a:p>
            <a:pPr marL="663575" indent="-34353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accoun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353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Contai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ners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tora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accoun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FFFF"/>
              </a:buClr>
              <a:buFont typeface="Arial Unicode MS"/>
              <a:buChar char="▪"/>
            </a:pPr>
            <a:endParaRPr sz="1550">
              <a:latin typeface="Times New Roman"/>
              <a:cs typeface="Times New Roman"/>
            </a:endParaRPr>
          </a:p>
          <a:p>
            <a:pPr marL="663575" indent="-34353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65854">
              <a:lnSpc>
                <a:spcPct val="100000"/>
              </a:lnSpc>
            </a:pPr>
            <a:r>
              <a:rPr spc="-25" dirty="0"/>
              <a:t>Types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25" dirty="0"/>
              <a:t>r</a:t>
            </a:r>
            <a:r>
              <a:rPr spc="-50" dirty="0"/>
              <a:t>e</a:t>
            </a:r>
            <a:r>
              <a:rPr spc="-30" dirty="0"/>
              <a:t>so</a:t>
            </a:r>
            <a:r>
              <a:rPr spc="-50" dirty="0"/>
              <a:t>u</a:t>
            </a:r>
            <a:r>
              <a:rPr spc="-30" dirty="0"/>
              <a:t>rces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2395" y="353250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5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71"/>
                </a:lnTo>
                <a:lnTo>
                  <a:pt x="22741" y="443736"/>
                </a:lnTo>
                <a:lnTo>
                  <a:pt x="47506" y="460369"/>
                </a:lnTo>
                <a:lnTo>
                  <a:pt x="77855" y="466465"/>
                </a:lnTo>
                <a:lnTo>
                  <a:pt x="5967855" y="466465"/>
                </a:lnTo>
                <a:lnTo>
                  <a:pt x="5998213" y="460369"/>
                </a:lnTo>
                <a:lnTo>
                  <a:pt x="6022994" y="443736"/>
                </a:lnTo>
                <a:lnTo>
                  <a:pt x="6039605" y="418971"/>
                </a:lnTo>
                <a:lnTo>
                  <a:pt x="6045701" y="388741"/>
                </a:lnTo>
                <a:lnTo>
                  <a:pt x="6045701" y="77723"/>
                </a:lnTo>
                <a:lnTo>
                  <a:pt x="6039605" y="47487"/>
                </a:lnTo>
                <a:lnTo>
                  <a:pt x="6022994" y="22738"/>
                </a:lnTo>
                <a:lnTo>
                  <a:pt x="5998213" y="6095"/>
                </a:lnTo>
                <a:lnTo>
                  <a:pt x="59678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92395" y="353250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55" y="0"/>
                </a:lnTo>
                <a:lnTo>
                  <a:pt x="5998213" y="6095"/>
                </a:lnTo>
                <a:lnTo>
                  <a:pt x="6022994" y="22738"/>
                </a:lnTo>
                <a:lnTo>
                  <a:pt x="6039605" y="47487"/>
                </a:lnTo>
                <a:lnTo>
                  <a:pt x="6045701" y="77723"/>
                </a:lnTo>
                <a:lnTo>
                  <a:pt x="6045701" y="388741"/>
                </a:lnTo>
                <a:lnTo>
                  <a:pt x="6039605" y="418971"/>
                </a:lnTo>
                <a:lnTo>
                  <a:pt x="6022994" y="443736"/>
                </a:lnTo>
                <a:lnTo>
                  <a:pt x="5998213" y="460369"/>
                </a:lnTo>
                <a:lnTo>
                  <a:pt x="5967855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36"/>
                </a:lnTo>
                <a:lnTo>
                  <a:pt x="6095" y="418971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2239" y="3523488"/>
            <a:ext cx="6065520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2395" y="453707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5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38"/>
                </a:lnTo>
                <a:lnTo>
                  <a:pt x="6095" y="418968"/>
                </a:lnTo>
                <a:lnTo>
                  <a:pt x="22741" y="443733"/>
                </a:lnTo>
                <a:lnTo>
                  <a:pt x="47506" y="460366"/>
                </a:lnTo>
                <a:lnTo>
                  <a:pt x="77855" y="466462"/>
                </a:lnTo>
                <a:lnTo>
                  <a:pt x="5967855" y="466462"/>
                </a:lnTo>
                <a:lnTo>
                  <a:pt x="5998213" y="460366"/>
                </a:lnTo>
                <a:lnTo>
                  <a:pt x="6022994" y="443733"/>
                </a:lnTo>
                <a:lnTo>
                  <a:pt x="6039605" y="418968"/>
                </a:lnTo>
                <a:lnTo>
                  <a:pt x="6045701" y="388738"/>
                </a:lnTo>
                <a:lnTo>
                  <a:pt x="6045701" y="77723"/>
                </a:lnTo>
                <a:lnTo>
                  <a:pt x="6039605" y="47493"/>
                </a:lnTo>
                <a:lnTo>
                  <a:pt x="6022994" y="22728"/>
                </a:lnTo>
                <a:lnTo>
                  <a:pt x="5998213" y="6095"/>
                </a:lnTo>
                <a:lnTo>
                  <a:pt x="59678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2395" y="453707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93"/>
                </a:lnTo>
                <a:lnTo>
                  <a:pt x="22741" y="22728"/>
                </a:lnTo>
                <a:lnTo>
                  <a:pt x="47506" y="6095"/>
                </a:lnTo>
                <a:lnTo>
                  <a:pt x="77855" y="0"/>
                </a:lnTo>
                <a:lnTo>
                  <a:pt x="5967855" y="0"/>
                </a:lnTo>
                <a:lnTo>
                  <a:pt x="5998213" y="6095"/>
                </a:lnTo>
                <a:lnTo>
                  <a:pt x="6022994" y="22728"/>
                </a:lnTo>
                <a:lnTo>
                  <a:pt x="6039605" y="47493"/>
                </a:lnTo>
                <a:lnTo>
                  <a:pt x="6045701" y="77723"/>
                </a:lnTo>
                <a:lnTo>
                  <a:pt x="6045701" y="388738"/>
                </a:lnTo>
                <a:lnTo>
                  <a:pt x="6039605" y="418968"/>
                </a:lnTo>
                <a:lnTo>
                  <a:pt x="6022994" y="443733"/>
                </a:lnTo>
                <a:lnTo>
                  <a:pt x="5998213" y="460366"/>
                </a:lnTo>
                <a:lnTo>
                  <a:pt x="5967855" y="466462"/>
                </a:lnTo>
                <a:lnTo>
                  <a:pt x="77855" y="466462"/>
                </a:lnTo>
                <a:lnTo>
                  <a:pt x="47506" y="460366"/>
                </a:lnTo>
                <a:lnTo>
                  <a:pt x="22741" y="443733"/>
                </a:lnTo>
                <a:lnTo>
                  <a:pt x="6095" y="418968"/>
                </a:lnTo>
                <a:lnTo>
                  <a:pt x="0" y="388738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2239" y="4527803"/>
            <a:ext cx="6065520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1920" y="252831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71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9099"/>
                </a:lnTo>
                <a:lnTo>
                  <a:pt x="22741" y="443727"/>
                </a:lnTo>
                <a:lnTo>
                  <a:pt x="47506" y="460369"/>
                </a:lnTo>
                <a:lnTo>
                  <a:pt x="77855" y="466465"/>
                </a:lnTo>
                <a:lnTo>
                  <a:pt x="5967871" y="466465"/>
                </a:lnTo>
                <a:lnTo>
                  <a:pt x="5998229" y="460369"/>
                </a:lnTo>
                <a:lnTo>
                  <a:pt x="6022978" y="443727"/>
                </a:lnTo>
                <a:lnTo>
                  <a:pt x="6039621" y="419099"/>
                </a:lnTo>
                <a:lnTo>
                  <a:pt x="6045717" y="388741"/>
                </a:lnTo>
                <a:lnTo>
                  <a:pt x="6045717" y="77723"/>
                </a:lnTo>
                <a:lnTo>
                  <a:pt x="6039621" y="47487"/>
                </a:lnTo>
                <a:lnTo>
                  <a:pt x="6022978" y="22738"/>
                </a:lnTo>
                <a:lnTo>
                  <a:pt x="5998229" y="6095"/>
                </a:lnTo>
                <a:lnTo>
                  <a:pt x="59678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1920" y="252831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71" y="0"/>
                </a:lnTo>
                <a:lnTo>
                  <a:pt x="5998229" y="6095"/>
                </a:lnTo>
                <a:lnTo>
                  <a:pt x="6022978" y="22738"/>
                </a:lnTo>
                <a:lnTo>
                  <a:pt x="6039621" y="47487"/>
                </a:lnTo>
                <a:lnTo>
                  <a:pt x="6045717" y="77723"/>
                </a:lnTo>
                <a:lnTo>
                  <a:pt x="6045717" y="388741"/>
                </a:lnTo>
                <a:lnTo>
                  <a:pt x="6039621" y="419099"/>
                </a:lnTo>
                <a:lnTo>
                  <a:pt x="6022978" y="443727"/>
                </a:lnTo>
                <a:lnTo>
                  <a:pt x="5998229" y="460369"/>
                </a:lnTo>
                <a:lnTo>
                  <a:pt x="5967871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27"/>
                </a:lnTo>
                <a:lnTo>
                  <a:pt x="6095" y="419099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92907" y="2519172"/>
            <a:ext cx="6063996" cy="486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29586" y="2620912"/>
            <a:ext cx="3392170" cy="228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Organ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zing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hor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ati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262255" marR="276225" algn="ctr">
              <a:lnSpc>
                <a:spcPct val="3296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Organ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zing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cyc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Organ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zing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7280">
              <a:lnSpc>
                <a:spcPct val="100000"/>
              </a:lnSpc>
            </a:pPr>
            <a:r>
              <a:rPr spc="-30" dirty="0"/>
              <a:t>Reso</a:t>
            </a:r>
            <a:r>
              <a:rPr spc="-15" dirty="0"/>
              <a:t>u</a:t>
            </a:r>
            <a:r>
              <a:rPr spc="-25" dirty="0"/>
              <a:t>rce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G</a:t>
            </a:r>
            <a:r>
              <a:rPr spc="-10" dirty="0"/>
              <a:t>r</a:t>
            </a:r>
            <a:r>
              <a:rPr spc="-25" dirty="0"/>
              <a:t>oup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Or</a:t>
            </a:r>
            <a:r>
              <a:rPr spc="-50" dirty="0"/>
              <a:t>g</a:t>
            </a:r>
            <a:r>
              <a:rPr spc="-30" dirty="0"/>
              <a:t>a</a:t>
            </a:r>
            <a:r>
              <a:rPr spc="-45" dirty="0"/>
              <a:t>n</a:t>
            </a:r>
            <a:r>
              <a:rPr spc="-20" dirty="0"/>
              <a:t>iz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630" y="1940417"/>
            <a:ext cx="9696449" cy="375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5104">
              <a:lnSpc>
                <a:spcPct val="100000"/>
              </a:lnSpc>
            </a:pPr>
            <a:r>
              <a:rPr spc="-35" dirty="0"/>
              <a:t>B</a:t>
            </a:r>
            <a:r>
              <a:rPr spc="-10" dirty="0"/>
              <a:t>l</a:t>
            </a:r>
            <a:r>
              <a:rPr spc="-25" dirty="0"/>
              <a:t>ob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45" dirty="0"/>
              <a:t>o</a:t>
            </a:r>
            <a:r>
              <a:rPr spc="-25" dirty="0"/>
              <a:t>n</a:t>
            </a:r>
            <a:r>
              <a:rPr spc="-30" dirty="0"/>
              <a:t>t</a:t>
            </a:r>
            <a:r>
              <a:rPr spc="-25" dirty="0"/>
              <a:t>ai</a:t>
            </a:r>
            <a:r>
              <a:rPr spc="-45" dirty="0"/>
              <a:t>n</a:t>
            </a:r>
            <a:r>
              <a:rPr spc="-25" dirty="0"/>
              <a:t>ers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2060">
              <a:lnSpc>
                <a:spcPct val="100000"/>
              </a:lnSpc>
            </a:pPr>
            <a:r>
              <a:rPr spc="-35" dirty="0"/>
              <a:t>B</a:t>
            </a:r>
            <a:r>
              <a:rPr spc="-10" dirty="0"/>
              <a:t>l</a:t>
            </a:r>
            <a:r>
              <a:rPr spc="-25" dirty="0"/>
              <a:t>ob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0" dirty="0"/>
              <a:t>Acces</a:t>
            </a:r>
            <a:r>
              <a:rPr spc="-25" dirty="0"/>
              <a:t>s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35" dirty="0"/>
              <a:t>ie</a:t>
            </a:r>
            <a:r>
              <a:rPr spc="-25" dirty="0"/>
              <a:t>rs</a:t>
            </a:r>
          </a:p>
        </p:txBody>
      </p:sp>
      <p:sp>
        <p:nvSpPr>
          <p:cNvPr id="5" name="object 5"/>
          <p:cNvSpPr/>
          <p:nvPr/>
        </p:nvSpPr>
        <p:spPr>
          <a:xfrm>
            <a:off x="5004449" y="2395222"/>
            <a:ext cx="6779239" cy="2811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1119" y="23590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2826501" y="0"/>
                </a:moveTo>
                <a:lnTo>
                  <a:pt x="124718" y="0"/>
                </a:lnTo>
                <a:lnTo>
                  <a:pt x="76199" y="9784"/>
                </a:lnTo>
                <a:lnTo>
                  <a:pt x="36575" y="36575"/>
                </a:lnTo>
                <a:lnTo>
                  <a:pt x="9774" y="76199"/>
                </a:lnTo>
                <a:lnTo>
                  <a:pt x="0" y="124693"/>
                </a:lnTo>
                <a:lnTo>
                  <a:pt x="0" y="623559"/>
                </a:lnTo>
                <a:lnTo>
                  <a:pt x="9774" y="672083"/>
                </a:lnTo>
                <a:lnTo>
                  <a:pt x="36575" y="711707"/>
                </a:lnTo>
                <a:lnTo>
                  <a:pt x="76199" y="738499"/>
                </a:lnTo>
                <a:lnTo>
                  <a:pt x="124718" y="748283"/>
                </a:lnTo>
                <a:lnTo>
                  <a:pt x="2826501" y="748283"/>
                </a:lnTo>
                <a:lnTo>
                  <a:pt x="2875025" y="738499"/>
                </a:lnTo>
                <a:lnTo>
                  <a:pt x="2914649" y="711707"/>
                </a:lnTo>
                <a:lnTo>
                  <a:pt x="2941441" y="672083"/>
                </a:lnTo>
                <a:lnTo>
                  <a:pt x="2951225" y="623559"/>
                </a:lnTo>
                <a:lnTo>
                  <a:pt x="2951225" y="124693"/>
                </a:lnTo>
                <a:lnTo>
                  <a:pt x="2941441" y="76199"/>
                </a:lnTo>
                <a:lnTo>
                  <a:pt x="2914649" y="36575"/>
                </a:lnTo>
                <a:lnTo>
                  <a:pt x="2875025" y="9784"/>
                </a:lnTo>
                <a:lnTo>
                  <a:pt x="282650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1119" y="23590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0" y="124693"/>
                </a:moveTo>
                <a:lnTo>
                  <a:pt x="9774" y="76199"/>
                </a:lnTo>
                <a:lnTo>
                  <a:pt x="36575" y="36575"/>
                </a:lnTo>
                <a:lnTo>
                  <a:pt x="76199" y="9784"/>
                </a:lnTo>
                <a:lnTo>
                  <a:pt x="124718" y="0"/>
                </a:lnTo>
                <a:lnTo>
                  <a:pt x="2826501" y="0"/>
                </a:lnTo>
                <a:lnTo>
                  <a:pt x="2875025" y="9784"/>
                </a:lnTo>
                <a:lnTo>
                  <a:pt x="2914649" y="36575"/>
                </a:lnTo>
                <a:lnTo>
                  <a:pt x="2941441" y="76199"/>
                </a:lnTo>
                <a:lnTo>
                  <a:pt x="2951225" y="124693"/>
                </a:lnTo>
                <a:lnTo>
                  <a:pt x="2951225" y="623559"/>
                </a:lnTo>
                <a:lnTo>
                  <a:pt x="2941441" y="672083"/>
                </a:lnTo>
                <a:lnTo>
                  <a:pt x="2914649" y="711707"/>
                </a:lnTo>
                <a:lnTo>
                  <a:pt x="2875025" y="738499"/>
                </a:lnTo>
                <a:lnTo>
                  <a:pt x="2826501" y="748283"/>
                </a:lnTo>
                <a:lnTo>
                  <a:pt x="124718" y="748283"/>
                </a:lnTo>
                <a:lnTo>
                  <a:pt x="76199" y="738499"/>
                </a:lnTo>
                <a:lnTo>
                  <a:pt x="36575" y="711707"/>
                </a:lnTo>
                <a:lnTo>
                  <a:pt x="9774" y="672083"/>
                </a:lnTo>
                <a:lnTo>
                  <a:pt x="0" y="623559"/>
                </a:lnTo>
                <a:lnTo>
                  <a:pt x="0" y="12469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975" y="2350007"/>
            <a:ext cx="2970276" cy="766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1119" y="33877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2826501" y="0"/>
                </a:moveTo>
                <a:lnTo>
                  <a:pt x="124718" y="0"/>
                </a:lnTo>
                <a:lnTo>
                  <a:pt x="76199" y="9784"/>
                </a:lnTo>
                <a:lnTo>
                  <a:pt x="36575" y="36575"/>
                </a:lnTo>
                <a:lnTo>
                  <a:pt x="9774" y="76199"/>
                </a:lnTo>
                <a:lnTo>
                  <a:pt x="0" y="124693"/>
                </a:lnTo>
                <a:lnTo>
                  <a:pt x="0" y="623568"/>
                </a:lnTo>
                <a:lnTo>
                  <a:pt x="9774" y="672074"/>
                </a:lnTo>
                <a:lnTo>
                  <a:pt x="36575" y="711698"/>
                </a:lnTo>
                <a:lnTo>
                  <a:pt x="76199" y="738499"/>
                </a:lnTo>
                <a:lnTo>
                  <a:pt x="124718" y="748274"/>
                </a:lnTo>
                <a:lnTo>
                  <a:pt x="2826501" y="748274"/>
                </a:lnTo>
                <a:lnTo>
                  <a:pt x="2875025" y="738499"/>
                </a:lnTo>
                <a:lnTo>
                  <a:pt x="2914649" y="711698"/>
                </a:lnTo>
                <a:lnTo>
                  <a:pt x="2941441" y="672074"/>
                </a:lnTo>
                <a:lnTo>
                  <a:pt x="2951225" y="623568"/>
                </a:lnTo>
                <a:lnTo>
                  <a:pt x="2951225" y="124693"/>
                </a:lnTo>
                <a:lnTo>
                  <a:pt x="2941441" y="76199"/>
                </a:lnTo>
                <a:lnTo>
                  <a:pt x="2914649" y="36575"/>
                </a:lnTo>
                <a:lnTo>
                  <a:pt x="2875025" y="9784"/>
                </a:lnTo>
                <a:lnTo>
                  <a:pt x="282650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1119" y="33877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0" y="124693"/>
                </a:moveTo>
                <a:lnTo>
                  <a:pt x="9774" y="76199"/>
                </a:lnTo>
                <a:lnTo>
                  <a:pt x="36575" y="36575"/>
                </a:lnTo>
                <a:lnTo>
                  <a:pt x="76199" y="9784"/>
                </a:lnTo>
                <a:lnTo>
                  <a:pt x="124718" y="0"/>
                </a:lnTo>
                <a:lnTo>
                  <a:pt x="2826501" y="0"/>
                </a:lnTo>
                <a:lnTo>
                  <a:pt x="2875025" y="9784"/>
                </a:lnTo>
                <a:lnTo>
                  <a:pt x="2914649" y="36575"/>
                </a:lnTo>
                <a:lnTo>
                  <a:pt x="2941441" y="76199"/>
                </a:lnTo>
                <a:lnTo>
                  <a:pt x="2951225" y="124693"/>
                </a:lnTo>
                <a:lnTo>
                  <a:pt x="2951225" y="623568"/>
                </a:lnTo>
                <a:lnTo>
                  <a:pt x="2941441" y="672074"/>
                </a:lnTo>
                <a:lnTo>
                  <a:pt x="2914649" y="711698"/>
                </a:lnTo>
                <a:lnTo>
                  <a:pt x="2875025" y="738499"/>
                </a:lnTo>
                <a:lnTo>
                  <a:pt x="2826501" y="748274"/>
                </a:lnTo>
                <a:lnTo>
                  <a:pt x="124718" y="748274"/>
                </a:lnTo>
                <a:lnTo>
                  <a:pt x="76199" y="738499"/>
                </a:lnTo>
                <a:lnTo>
                  <a:pt x="36575" y="711698"/>
                </a:lnTo>
                <a:lnTo>
                  <a:pt x="9774" y="672074"/>
                </a:lnTo>
                <a:lnTo>
                  <a:pt x="0" y="623568"/>
                </a:lnTo>
                <a:lnTo>
                  <a:pt x="0" y="12469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1975" y="3378708"/>
            <a:ext cx="2970276" cy="766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5080" y="4416421"/>
            <a:ext cx="2950845" cy="748665"/>
          </a:xfrm>
          <a:custGeom>
            <a:avLst/>
            <a:gdLst/>
            <a:ahLst/>
            <a:cxnLst/>
            <a:rect l="l" t="t" r="r" b="b"/>
            <a:pathLst>
              <a:path w="2950845" h="748664">
                <a:moveTo>
                  <a:pt x="2825748" y="0"/>
                </a:moveTo>
                <a:lnTo>
                  <a:pt x="124718" y="0"/>
                </a:lnTo>
                <a:lnTo>
                  <a:pt x="76199" y="9787"/>
                </a:lnTo>
                <a:lnTo>
                  <a:pt x="36575" y="36575"/>
                </a:lnTo>
                <a:lnTo>
                  <a:pt x="9787" y="76199"/>
                </a:lnTo>
                <a:lnTo>
                  <a:pt x="0" y="124718"/>
                </a:lnTo>
                <a:lnTo>
                  <a:pt x="0" y="623578"/>
                </a:lnTo>
                <a:lnTo>
                  <a:pt x="9787" y="672083"/>
                </a:lnTo>
                <a:lnTo>
                  <a:pt x="36575" y="711707"/>
                </a:lnTo>
                <a:lnTo>
                  <a:pt x="76199" y="738509"/>
                </a:lnTo>
                <a:lnTo>
                  <a:pt x="124718" y="748283"/>
                </a:lnTo>
                <a:lnTo>
                  <a:pt x="2825748" y="748283"/>
                </a:lnTo>
                <a:lnTo>
                  <a:pt x="2874273" y="738509"/>
                </a:lnTo>
                <a:lnTo>
                  <a:pt x="2913897" y="711707"/>
                </a:lnTo>
                <a:lnTo>
                  <a:pt x="2940688" y="672083"/>
                </a:lnTo>
                <a:lnTo>
                  <a:pt x="2950473" y="623578"/>
                </a:lnTo>
                <a:lnTo>
                  <a:pt x="2950473" y="124718"/>
                </a:lnTo>
                <a:lnTo>
                  <a:pt x="2940688" y="76199"/>
                </a:lnTo>
                <a:lnTo>
                  <a:pt x="2913897" y="36575"/>
                </a:lnTo>
                <a:lnTo>
                  <a:pt x="2874273" y="9787"/>
                </a:lnTo>
                <a:lnTo>
                  <a:pt x="282574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080" y="4416421"/>
            <a:ext cx="2950845" cy="748665"/>
          </a:xfrm>
          <a:custGeom>
            <a:avLst/>
            <a:gdLst/>
            <a:ahLst/>
            <a:cxnLst/>
            <a:rect l="l" t="t" r="r" b="b"/>
            <a:pathLst>
              <a:path w="2950845" h="748664">
                <a:moveTo>
                  <a:pt x="0" y="124718"/>
                </a:moveTo>
                <a:lnTo>
                  <a:pt x="9787" y="76199"/>
                </a:lnTo>
                <a:lnTo>
                  <a:pt x="36575" y="36575"/>
                </a:lnTo>
                <a:lnTo>
                  <a:pt x="76199" y="9787"/>
                </a:lnTo>
                <a:lnTo>
                  <a:pt x="124718" y="0"/>
                </a:lnTo>
                <a:lnTo>
                  <a:pt x="2825748" y="0"/>
                </a:lnTo>
                <a:lnTo>
                  <a:pt x="2874273" y="9787"/>
                </a:lnTo>
                <a:lnTo>
                  <a:pt x="2913897" y="36575"/>
                </a:lnTo>
                <a:lnTo>
                  <a:pt x="2940688" y="76199"/>
                </a:lnTo>
                <a:lnTo>
                  <a:pt x="2950473" y="124718"/>
                </a:lnTo>
                <a:lnTo>
                  <a:pt x="2950473" y="623578"/>
                </a:lnTo>
                <a:lnTo>
                  <a:pt x="2940688" y="672083"/>
                </a:lnTo>
                <a:lnTo>
                  <a:pt x="2913897" y="711707"/>
                </a:lnTo>
                <a:lnTo>
                  <a:pt x="2874273" y="738509"/>
                </a:lnTo>
                <a:lnTo>
                  <a:pt x="2825748" y="748283"/>
                </a:lnTo>
                <a:lnTo>
                  <a:pt x="124718" y="748283"/>
                </a:lnTo>
                <a:lnTo>
                  <a:pt x="76199" y="738509"/>
                </a:lnTo>
                <a:lnTo>
                  <a:pt x="36575" y="711707"/>
                </a:lnTo>
                <a:lnTo>
                  <a:pt x="9787" y="672083"/>
                </a:lnTo>
                <a:lnTo>
                  <a:pt x="0" y="623578"/>
                </a:lnTo>
                <a:lnTo>
                  <a:pt x="0" y="12471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6067" y="4407408"/>
            <a:ext cx="2968752" cy="766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16227" y="2593480"/>
            <a:ext cx="950594" cy="233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 algn="ctr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12700" marR="5080" indent="52705" algn="ctr">
              <a:lnSpc>
                <a:spcPts val="8120"/>
              </a:lnSpc>
              <a:spcBef>
                <a:spcPts val="1205"/>
              </a:spcBef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rch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95100" y="1661604"/>
            <a:ext cx="4400549" cy="4752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3980">
              <a:lnSpc>
                <a:spcPct val="100000"/>
              </a:lnSpc>
            </a:pPr>
            <a:r>
              <a:rPr spc="-35" dirty="0"/>
              <a:t>B</a:t>
            </a:r>
            <a:r>
              <a:rPr spc="-10" dirty="0"/>
              <a:t>l</a:t>
            </a:r>
            <a:r>
              <a:rPr spc="-25" dirty="0"/>
              <a:t>ob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Lifecycle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Ma</a:t>
            </a:r>
            <a:r>
              <a:rPr spc="-50" dirty="0"/>
              <a:t>n</a:t>
            </a:r>
            <a:r>
              <a:rPr spc="-30" dirty="0"/>
              <a:t>age</a:t>
            </a:r>
            <a:r>
              <a:rPr spc="-60" dirty="0"/>
              <a:t>m</a:t>
            </a:r>
            <a:r>
              <a:rPr spc="-30" dirty="0"/>
              <a:t>e</a:t>
            </a:r>
            <a:r>
              <a:rPr spc="-45" dirty="0"/>
              <a:t>n</a:t>
            </a:r>
            <a:r>
              <a:rPr spc="-15" dirty="0"/>
              <a:t>t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55415">
              <a:lnSpc>
                <a:spcPct val="100000"/>
              </a:lnSpc>
            </a:pPr>
            <a:r>
              <a:rPr spc="-30" dirty="0"/>
              <a:t>Uploadi</a:t>
            </a:r>
            <a:r>
              <a:rPr spc="-10" dirty="0"/>
              <a:t>n</a:t>
            </a:r>
            <a:r>
              <a:rPr spc="-25" dirty="0"/>
              <a:t>g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B</a:t>
            </a:r>
            <a:r>
              <a:rPr spc="-30" dirty="0"/>
              <a:t>l</a:t>
            </a:r>
            <a:r>
              <a:rPr spc="-45" dirty="0"/>
              <a:t>o</a:t>
            </a:r>
            <a:r>
              <a:rPr spc="-25" dirty="0"/>
              <a:t>bs</a:t>
            </a:r>
          </a:p>
        </p:txBody>
      </p:sp>
      <p:sp>
        <p:nvSpPr>
          <p:cNvPr id="5" name="object 5"/>
          <p:cNvSpPr/>
          <p:nvPr/>
        </p:nvSpPr>
        <p:spPr>
          <a:xfrm>
            <a:off x="6963399" y="1289730"/>
            <a:ext cx="3799849" cy="5104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1119" y="23590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2826501" y="0"/>
                </a:moveTo>
                <a:lnTo>
                  <a:pt x="124718" y="0"/>
                </a:lnTo>
                <a:lnTo>
                  <a:pt x="76199" y="9784"/>
                </a:lnTo>
                <a:lnTo>
                  <a:pt x="36575" y="36575"/>
                </a:lnTo>
                <a:lnTo>
                  <a:pt x="9774" y="76199"/>
                </a:lnTo>
                <a:lnTo>
                  <a:pt x="0" y="124693"/>
                </a:lnTo>
                <a:lnTo>
                  <a:pt x="0" y="623559"/>
                </a:lnTo>
                <a:lnTo>
                  <a:pt x="9774" y="672083"/>
                </a:lnTo>
                <a:lnTo>
                  <a:pt x="36575" y="711707"/>
                </a:lnTo>
                <a:lnTo>
                  <a:pt x="76199" y="738499"/>
                </a:lnTo>
                <a:lnTo>
                  <a:pt x="124718" y="748283"/>
                </a:lnTo>
                <a:lnTo>
                  <a:pt x="2826501" y="748283"/>
                </a:lnTo>
                <a:lnTo>
                  <a:pt x="2875025" y="738499"/>
                </a:lnTo>
                <a:lnTo>
                  <a:pt x="2914649" y="711707"/>
                </a:lnTo>
                <a:lnTo>
                  <a:pt x="2941441" y="672083"/>
                </a:lnTo>
                <a:lnTo>
                  <a:pt x="2951225" y="623559"/>
                </a:lnTo>
                <a:lnTo>
                  <a:pt x="2951225" y="124693"/>
                </a:lnTo>
                <a:lnTo>
                  <a:pt x="2941441" y="76199"/>
                </a:lnTo>
                <a:lnTo>
                  <a:pt x="2914649" y="36575"/>
                </a:lnTo>
                <a:lnTo>
                  <a:pt x="2875025" y="9784"/>
                </a:lnTo>
                <a:lnTo>
                  <a:pt x="282650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1119" y="23590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0" y="124693"/>
                </a:moveTo>
                <a:lnTo>
                  <a:pt x="9774" y="76199"/>
                </a:lnTo>
                <a:lnTo>
                  <a:pt x="36575" y="36575"/>
                </a:lnTo>
                <a:lnTo>
                  <a:pt x="76199" y="9784"/>
                </a:lnTo>
                <a:lnTo>
                  <a:pt x="124718" y="0"/>
                </a:lnTo>
                <a:lnTo>
                  <a:pt x="2826501" y="0"/>
                </a:lnTo>
                <a:lnTo>
                  <a:pt x="2875025" y="9784"/>
                </a:lnTo>
                <a:lnTo>
                  <a:pt x="2914649" y="36575"/>
                </a:lnTo>
                <a:lnTo>
                  <a:pt x="2941441" y="76199"/>
                </a:lnTo>
                <a:lnTo>
                  <a:pt x="2951225" y="124693"/>
                </a:lnTo>
                <a:lnTo>
                  <a:pt x="2951225" y="623559"/>
                </a:lnTo>
                <a:lnTo>
                  <a:pt x="2941441" y="672083"/>
                </a:lnTo>
                <a:lnTo>
                  <a:pt x="2914649" y="711707"/>
                </a:lnTo>
                <a:lnTo>
                  <a:pt x="2875025" y="738499"/>
                </a:lnTo>
                <a:lnTo>
                  <a:pt x="2826501" y="748283"/>
                </a:lnTo>
                <a:lnTo>
                  <a:pt x="124718" y="748283"/>
                </a:lnTo>
                <a:lnTo>
                  <a:pt x="76199" y="738499"/>
                </a:lnTo>
                <a:lnTo>
                  <a:pt x="36575" y="711707"/>
                </a:lnTo>
                <a:lnTo>
                  <a:pt x="9774" y="672083"/>
                </a:lnTo>
                <a:lnTo>
                  <a:pt x="0" y="623559"/>
                </a:lnTo>
                <a:lnTo>
                  <a:pt x="0" y="12469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975" y="2350007"/>
            <a:ext cx="2970276" cy="766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1119" y="33877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2826501" y="0"/>
                </a:moveTo>
                <a:lnTo>
                  <a:pt x="124718" y="0"/>
                </a:lnTo>
                <a:lnTo>
                  <a:pt x="76199" y="9784"/>
                </a:lnTo>
                <a:lnTo>
                  <a:pt x="36575" y="36575"/>
                </a:lnTo>
                <a:lnTo>
                  <a:pt x="9774" y="76199"/>
                </a:lnTo>
                <a:lnTo>
                  <a:pt x="0" y="124693"/>
                </a:lnTo>
                <a:lnTo>
                  <a:pt x="0" y="623568"/>
                </a:lnTo>
                <a:lnTo>
                  <a:pt x="9774" y="672074"/>
                </a:lnTo>
                <a:lnTo>
                  <a:pt x="36575" y="711698"/>
                </a:lnTo>
                <a:lnTo>
                  <a:pt x="76199" y="738499"/>
                </a:lnTo>
                <a:lnTo>
                  <a:pt x="124718" y="748274"/>
                </a:lnTo>
                <a:lnTo>
                  <a:pt x="2826501" y="748274"/>
                </a:lnTo>
                <a:lnTo>
                  <a:pt x="2875025" y="738499"/>
                </a:lnTo>
                <a:lnTo>
                  <a:pt x="2914649" y="711698"/>
                </a:lnTo>
                <a:lnTo>
                  <a:pt x="2941441" y="672074"/>
                </a:lnTo>
                <a:lnTo>
                  <a:pt x="2951225" y="623568"/>
                </a:lnTo>
                <a:lnTo>
                  <a:pt x="2951225" y="124693"/>
                </a:lnTo>
                <a:lnTo>
                  <a:pt x="2941441" y="76199"/>
                </a:lnTo>
                <a:lnTo>
                  <a:pt x="2914649" y="36575"/>
                </a:lnTo>
                <a:lnTo>
                  <a:pt x="2875025" y="9784"/>
                </a:lnTo>
                <a:lnTo>
                  <a:pt x="282650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1119" y="3387730"/>
            <a:ext cx="2951480" cy="748665"/>
          </a:xfrm>
          <a:custGeom>
            <a:avLst/>
            <a:gdLst/>
            <a:ahLst/>
            <a:cxnLst/>
            <a:rect l="l" t="t" r="r" b="b"/>
            <a:pathLst>
              <a:path w="2951479" h="748664">
                <a:moveTo>
                  <a:pt x="0" y="124693"/>
                </a:moveTo>
                <a:lnTo>
                  <a:pt x="9774" y="76199"/>
                </a:lnTo>
                <a:lnTo>
                  <a:pt x="36575" y="36575"/>
                </a:lnTo>
                <a:lnTo>
                  <a:pt x="76199" y="9784"/>
                </a:lnTo>
                <a:lnTo>
                  <a:pt x="124718" y="0"/>
                </a:lnTo>
                <a:lnTo>
                  <a:pt x="2826501" y="0"/>
                </a:lnTo>
                <a:lnTo>
                  <a:pt x="2875025" y="9784"/>
                </a:lnTo>
                <a:lnTo>
                  <a:pt x="2914649" y="36575"/>
                </a:lnTo>
                <a:lnTo>
                  <a:pt x="2941441" y="76199"/>
                </a:lnTo>
                <a:lnTo>
                  <a:pt x="2951225" y="124693"/>
                </a:lnTo>
                <a:lnTo>
                  <a:pt x="2951225" y="623568"/>
                </a:lnTo>
                <a:lnTo>
                  <a:pt x="2941441" y="672074"/>
                </a:lnTo>
                <a:lnTo>
                  <a:pt x="2914649" y="711698"/>
                </a:lnTo>
                <a:lnTo>
                  <a:pt x="2875025" y="738499"/>
                </a:lnTo>
                <a:lnTo>
                  <a:pt x="2826501" y="748274"/>
                </a:lnTo>
                <a:lnTo>
                  <a:pt x="124718" y="748274"/>
                </a:lnTo>
                <a:lnTo>
                  <a:pt x="76199" y="738499"/>
                </a:lnTo>
                <a:lnTo>
                  <a:pt x="36575" y="711698"/>
                </a:lnTo>
                <a:lnTo>
                  <a:pt x="9774" y="672074"/>
                </a:lnTo>
                <a:lnTo>
                  <a:pt x="0" y="623568"/>
                </a:lnTo>
                <a:lnTo>
                  <a:pt x="0" y="12469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1975" y="3378708"/>
            <a:ext cx="2970276" cy="766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5080" y="4416421"/>
            <a:ext cx="2950845" cy="748665"/>
          </a:xfrm>
          <a:custGeom>
            <a:avLst/>
            <a:gdLst/>
            <a:ahLst/>
            <a:cxnLst/>
            <a:rect l="l" t="t" r="r" b="b"/>
            <a:pathLst>
              <a:path w="2950845" h="748664">
                <a:moveTo>
                  <a:pt x="2825748" y="0"/>
                </a:moveTo>
                <a:lnTo>
                  <a:pt x="124718" y="0"/>
                </a:lnTo>
                <a:lnTo>
                  <a:pt x="76199" y="9787"/>
                </a:lnTo>
                <a:lnTo>
                  <a:pt x="36575" y="36575"/>
                </a:lnTo>
                <a:lnTo>
                  <a:pt x="9787" y="76199"/>
                </a:lnTo>
                <a:lnTo>
                  <a:pt x="0" y="124718"/>
                </a:lnTo>
                <a:lnTo>
                  <a:pt x="0" y="623578"/>
                </a:lnTo>
                <a:lnTo>
                  <a:pt x="9787" y="672083"/>
                </a:lnTo>
                <a:lnTo>
                  <a:pt x="36575" y="711707"/>
                </a:lnTo>
                <a:lnTo>
                  <a:pt x="76199" y="738509"/>
                </a:lnTo>
                <a:lnTo>
                  <a:pt x="124718" y="748283"/>
                </a:lnTo>
                <a:lnTo>
                  <a:pt x="2825748" y="748283"/>
                </a:lnTo>
                <a:lnTo>
                  <a:pt x="2874273" y="738509"/>
                </a:lnTo>
                <a:lnTo>
                  <a:pt x="2913897" y="711707"/>
                </a:lnTo>
                <a:lnTo>
                  <a:pt x="2940688" y="672083"/>
                </a:lnTo>
                <a:lnTo>
                  <a:pt x="2950473" y="623578"/>
                </a:lnTo>
                <a:lnTo>
                  <a:pt x="2950473" y="124718"/>
                </a:lnTo>
                <a:lnTo>
                  <a:pt x="2940688" y="76199"/>
                </a:lnTo>
                <a:lnTo>
                  <a:pt x="2913897" y="36575"/>
                </a:lnTo>
                <a:lnTo>
                  <a:pt x="2874273" y="9787"/>
                </a:lnTo>
                <a:lnTo>
                  <a:pt x="282574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080" y="4416421"/>
            <a:ext cx="2950845" cy="748665"/>
          </a:xfrm>
          <a:custGeom>
            <a:avLst/>
            <a:gdLst/>
            <a:ahLst/>
            <a:cxnLst/>
            <a:rect l="l" t="t" r="r" b="b"/>
            <a:pathLst>
              <a:path w="2950845" h="748664">
                <a:moveTo>
                  <a:pt x="0" y="124718"/>
                </a:moveTo>
                <a:lnTo>
                  <a:pt x="9787" y="76199"/>
                </a:lnTo>
                <a:lnTo>
                  <a:pt x="36575" y="36575"/>
                </a:lnTo>
                <a:lnTo>
                  <a:pt x="76199" y="9787"/>
                </a:lnTo>
                <a:lnTo>
                  <a:pt x="124718" y="0"/>
                </a:lnTo>
                <a:lnTo>
                  <a:pt x="2825748" y="0"/>
                </a:lnTo>
                <a:lnTo>
                  <a:pt x="2874273" y="9787"/>
                </a:lnTo>
                <a:lnTo>
                  <a:pt x="2913897" y="36575"/>
                </a:lnTo>
                <a:lnTo>
                  <a:pt x="2940688" y="76199"/>
                </a:lnTo>
                <a:lnTo>
                  <a:pt x="2950473" y="124718"/>
                </a:lnTo>
                <a:lnTo>
                  <a:pt x="2950473" y="623578"/>
                </a:lnTo>
                <a:lnTo>
                  <a:pt x="2940688" y="672083"/>
                </a:lnTo>
                <a:lnTo>
                  <a:pt x="2913897" y="711707"/>
                </a:lnTo>
                <a:lnTo>
                  <a:pt x="2874273" y="738509"/>
                </a:lnTo>
                <a:lnTo>
                  <a:pt x="2825748" y="748283"/>
                </a:lnTo>
                <a:lnTo>
                  <a:pt x="124718" y="748283"/>
                </a:lnTo>
                <a:lnTo>
                  <a:pt x="76199" y="738509"/>
                </a:lnTo>
                <a:lnTo>
                  <a:pt x="36575" y="711707"/>
                </a:lnTo>
                <a:lnTo>
                  <a:pt x="9787" y="672083"/>
                </a:lnTo>
                <a:lnTo>
                  <a:pt x="0" y="623578"/>
                </a:lnTo>
                <a:lnTo>
                  <a:pt x="0" y="12471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6067" y="4407408"/>
            <a:ext cx="2968752" cy="766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48131" y="2593480"/>
            <a:ext cx="2508885" cy="233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blo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421005" marR="398780" algn="ctr">
              <a:lnSpc>
                <a:spcPts val="8120"/>
              </a:lnSpc>
              <a:spcBef>
                <a:spcPts val="120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3009" y="283400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66" y="0"/>
                </a:moveTo>
                <a:lnTo>
                  <a:pt x="118359" y="0"/>
                </a:lnTo>
                <a:lnTo>
                  <a:pt x="72258" y="9265"/>
                </a:lnTo>
                <a:lnTo>
                  <a:pt x="34658" y="34686"/>
                </a:lnTo>
                <a:lnTo>
                  <a:pt x="9299" y="72268"/>
                </a:lnTo>
                <a:lnTo>
                  <a:pt x="0" y="118353"/>
                </a:lnTo>
                <a:lnTo>
                  <a:pt x="0" y="591830"/>
                </a:lnTo>
                <a:lnTo>
                  <a:pt x="9299" y="637915"/>
                </a:lnTo>
                <a:lnTo>
                  <a:pt x="34658" y="675528"/>
                </a:lnTo>
                <a:lnTo>
                  <a:pt x="72258" y="700918"/>
                </a:lnTo>
                <a:lnTo>
                  <a:pt x="118359" y="710183"/>
                </a:lnTo>
                <a:lnTo>
                  <a:pt x="4004066" y="710183"/>
                </a:lnTo>
                <a:lnTo>
                  <a:pt x="4050151" y="700918"/>
                </a:lnTo>
                <a:lnTo>
                  <a:pt x="4087764" y="675528"/>
                </a:lnTo>
                <a:lnTo>
                  <a:pt x="4113153" y="637915"/>
                </a:lnTo>
                <a:lnTo>
                  <a:pt x="4122419" y="591830"/>
                </a:lnTo>
                <a:lnTo>
                  <a:pt x="4122419" y="118353"/>
                </a:lnTo>
                <a:lnTo>
                  <a:pt x="4113153" y="72268"/>
                </a:lnTo>
                <a:lnTo>
                  <a:pt x="4087764" y="34686"/>
                </a:lnTo>
                <a:lnTo>
                  <a:pt x="4050151" y="9265"/>
                </a:lnTo>
                <a:lnTo>
                  <a:pt x="40040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3009" y="2834000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3"/>
                </a:moveTo>
                <a:lnTo>
                  <a:pt x="9299" y="72268"/>
                </a:lnTo>
                <a:lnTo>
                  <a:pt x="34658" y="34686"/>
                </a:lnTo>
                <a:lnTo>
                  <a:pt x="72258" y="9265"/>
                </a:lnTo>
                <a:lnTo>
                  <a:pt x="118359" y="0"/>
                </a:lnTo>
                <a:lnTo>
                  <a:pt x="4004066" y="0"/>
                </a:lnTo>
                <a:lnTo>
                  <a:pt x="4050151" y="9265"/>
                </a:lnTo>
                <a:lnTo>
                  <a:pt x="4087764" y="34686"/>
                </a:lnTo>
                <a:lnTo>
                  <a:pt x="4113153" y="72268"/>
                </a:lnTo>
                <a:lnTo>
                  <a:pt x="4122419" y="118353"/>
                </a:lnTo>
                <a:lnTo>
                  <a:pt x="4122419" y="591830"/>
                </a:lnTo>
                <a:lnTo>
                  <a:pt x="4113153" y="637915"/>
                </a:lnTo>
                <a:lnTo>
                  <a:pt x="4087764" y="675528"/>
                </a:lnTo>
                <a:lnTo>
                  <a:pt x="4050151" y="700918"/>
                </a:lnTo>
                <a:lnTo>
                  <a:pt x="4004066" y="710183"/>
                </a:lnTo>
                <a:lnTo>
                  <a:pt x="118359" y="710183"/>
                </a:lnTo>
                <a:lnTo>
                  <a:pt x="72258" y="700918"/>
                </a:lnTo>
                <a:lnTo>
                  <a:pt x="34658" y="675528"/>
                </a:lnTo>
                <a:lnTo>
                  <a:pt x="9299" y="637915"/>
                </a:lnTo>
                <a:lnTo>
                  <a:pt x="0" y="591830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3103" y="2823972"/>
            <a:ext cx="4142231" cy="72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0619" y="2834000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4003304" y="0"/>
                </a:moveTo>
                <a:lnTo>
                  <a:pt x="118384" y="0"/>
                </a:lnTo>
                <a:lnTo>
                  <a:pt x="72268" y="9265"/>
                </a:lnTo>
                <a:lnTo>
                  <a:pt x="34686" y="34686"/>
                </a:lnTo>
                <a:lnTo>
                  <a:pt x="9265" y="72268"/>
                </a:lnTo>
                <a:lnTo>
                  <a:pt x="0" y="118353"/>
                </a:lnTo>
                <a:lnTo>
                  <a:pt x="0" y="591830"/>
                </a:lnTo>
                <a:lnTo>
                  <a:pt x="9265" y="637915"/>
                </a:lnTo>
                <a:lnTo>
                  <a:pt x="34686" y="675528"/>
                </a:lnTo>
                <a:lnTo>
                  <a:pt x="72268" y="700918"/>
                </a:lnTo>
                <a:lnTo>
                  <a:pt x="118384" y="710183"/>
                </a:lnTo>
                <a:lnTo>
                  <a:pt x="4003304" y="710183"/>
                </a:lnTo>
                <a:lnTo>
                  <a:pt x="4049389" y="700918"/>
                </a:lnTo>
                <a:lnTo>
                  <a:pt x="4087002" y="675528"/>
                </a:lnTo>
                <a:lnTo>
                  <a:pt x="4112391" y="637915"/>
                </a:lnTo>
                <a:lnTo>
                  <a:pt x="4121657" y="591830"/>
                </a:lnTo>
                <a:lnTo>
                  <a:pt x="4121657" y="118353"/>
                </a:lnTo>
                <a:lnTo>
                  <a:pt x="4112391" y="72268"/>
                </a:lnTo>
                <a:lnTo>
                  <a:pt x="4087002" y="34686"/>
                </a:lnTo>
                <a:lnTo>
                  <a:pt x="4049389" y="9265"/>
                </a:lnTo>
                <a:lnTo>
                  <a:pt x="400330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0619" y="2834000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0" y="118353"/>
                </a:moveTo>
                <a:lnTo>
                  <a:pt x="9265" y="72268"/>
                </a:lnTo>
                <a:lnTo>
                  <a:pt x="34686" y="34686"/>
                </a:lnTo>
                <a:lnTo>
                  <a:pt x="72268" y="9265"/>
                </a:lnTo>
                <a:lnTo>
                  <a:pt x="118384" y="0"/>
                </a:lnTo>
                <a:lnTo>
                  <a:pt x="4003304" y="0"/>
                </a:lnTo>
                <a:lnTo>
                  <a:pt x="4049389" y="9265"/>
                </a:lnTo>
                <a:lnTo>
                  <a:pt x="4087002" y="34686"/>
                </a:lnTo>
                <a:lnTo>
                  <a:pt x="4112391" y="72268"/>
                </a:lnTo>
                <a:lnTo>
                  <a:pt x="4121657" y="118353"/>
                </a:lnTo>
                <a:lnTo>
                  <a:pt x="4121657" y="591830"/>
                </a:lnTo>
                <a:lnTo>
                  <a:pt x="4112391" y="637915"/>
                </a:lnTo>
                <a:lnTo>
                  <a:pt x="4087002" y="675528"/>
                </a:lnTo>
                <a:lnTo>
                  <a:pt x="4049389" y="700918"/>
                </a:lnTo>
                <a:lnTo>
                  <a:pt x="4003304" y="710183"/>
                </a:lnTo>
                <a:lnTo>
                  <a:pt x="118384" y="710183"/>
                </a:lnTo>
                <a:lnTo>
                  <a:pt x="72268" y="700918"/>
                </a:lnTo>
                <a:lnTo>
                  <a:pt x="34686" y="675528"/>
                </a:lnTo>
                <a:lnTo>
                  <a:pt x="9265" y="637915"/>
                </a:lnTo>
                <a:lnTo>
                  <a:pt x="0" y="591830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0591" y="2823972"/>
            <a:ext cx="4140708" cy="72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6970" y="3879854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75" y="0"/>
                </a:moveTo>
                <a:lnTo>
                  <a:pt x="118372" y="0"/>
                </a:lnTo>
                <a:lnTo>
                  <a:pt x="72295" y="9262"/>
                </a:lnTo>
                <a:lnTo>
                  <a:pt x="34670" y="34670"/>
                </a:lnTo>
                <a:lnTo>
                  <a:pt x="9299" y="72258"/>
                </a:lnTo>
                <a:lnTo>
                  <a:pt x="0" y="118359"/>
                </a:lnTo>
                <a:lnTo>
                  <a:pt x="0" y="591811"/>
                </a:lnTo>
                <a:lnTo>
                  <a:pt x="9299" y="637912"/>
                </a:lnTo>
                <a:lnTo>
                  <a:pt x="34670" y="675512"/>
                </a:lnTo>
                <a:lnTo>
                  <a:pt x="72295" y="700908"/>
                </a:lnTo>
                <a:lnTo>
                  <a:pt x="118372" y="710183"/>
                </a:lnTo>
                <a:lnTo>
                  <a:pt x="4004075" y="710183"/>
                </a:lnTo>
                <a:lnTo>
                  <a:pt x="4050160" y="700908"/>
                </a:lnTo>
                <a:lnTo>
                  <a:pt x="4087742" y="675512"/>
                </a:lnTo>
                <a:lnTo>
                  <a:pt x="4113163" y="637912"/>
                </a:lnTo>
                <a:lnTo>
                  <a:pt x="4122429" y="591811"/>
                </a:lnTo>
                <a:lnTo>
                  <a:pt x="4122429" y="118359"/>
                </a:lnTo>
                <a:lnTo>
                  <a:pt x="4113163" y="72258"/>
                </a:lnTo>
                <a:lnTo>
                  <a:pt x="4087742" y="34670"/>
                </a:lnTo>
                <a:lnTo>
                  <a:pt x="4050160" y="9262"/>
                </a:lnTo>
                <a:lnTo>
                  <a:pt x="400407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6970" y="3879854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9"/>
                </a:moveTo>
                <a:lnTo>
                  <a:pt x="9299" y="72258"/>
                </a:lnTo>
                <a:lnTo>
                  <a:pt x="34670" y="34670"/>
                </a:lnTo>
                <a:lnTo>
                  <a:pt x="72295" y="9262"/>
                </a:lnTo>
                <a:lnTo>
                  <a:pt x="118372" y="0"/>
                </a:lnTo>
                <a:lnTo>
                  <a:pt x="4004075" y="0"/>
                </a:lnTo>
                <a:lnTo>
                  <a:pt x="4050160" y="9262"/>
                </a:lnTo>
                <a:lnTo>
                  <a:pt x="4087742" y="34670"/>
                </a:lnTo>
                <a:lnTo>
                  <a:pt x="4113163" y="72258"/>
                </a:lnTo>
                <a:lnTo>
                  <a:pt x="4122429" y="118359"/>
                </a:lnTo>
                <a:lnTo>
                  <a:pt x="4122429" y="591811"/>
                </a:lnTo>
                <a:lnTo>
                  <a:pt x="4113163" y="637912"/>
                </a:lnTo>
                <a:lnTo>
                  <a:pt x="4087742" y="675512"/>
                </a:lnTo>
                <a:lnTo>
                  <a:pt x="4050160" y="700908"/>
                </a:lnTo>
                <a:lnTo>
                  <a:pt x="4004075" y="710183"/>
                </a:lnTo>
                <a:lnTo>
                  <a:pt x="118372" y="710183"/>
                </a:lnTo>
                <a:lnTo>
                  <a:pt x="72295" y="700908"/>
                </a:lnTo>
                <a:lnTo>
                  <a:pt x="34670" y="675512"/>
                </a:lnTo>
                <a:lnTo>
                  <a:pt x="9299" y="637912"/>
                </a:lnTo>
                <a:lnTo>
                  <a:pt x="0" y="591811"/>
                </a:lnTo>
                <a:lnTo>
                  <a:pt x="0" y="11835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7196" y="3870959"/>
            <a:ext cx="4142231" cy="728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2710" y="3879854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4004035" y="0"/>
                </a:moveTo>
                <a:lnTo>
                  <a:pt x="118353" y="0"/>
                </a:lnTo>
                <a:lnTo>
                  <a:pt x="72237" y="9262"/>
                </a:lnTo>
                <a:lnTo>
                  <a:pt x="34655" y="34670"/>
                </a:lnTo>
                <a:lnTo>
                  <a:pt x="9265" y="72258"/>
                </a:lnTo>
                <a:lnTo>
                  <a:pt x="0" y="118359"/>
                </a:lnTo>
                <a:lnTo>
                  <a:pt x="0" y="591811"/>
                </a:lnTo>
                <a:lnTo>
                  <a:pt x="9265" y="637912"/>
                </a:lnTo>
                <a:lnTo>
                  <a:pt x="34655" y="675512"/>
                </a:lnTo>
                <a:lnTo>
                  <a:pt x="72237" y="700908"/>
                </a:lnTo>
                <a:lnTo>
                  <a:pt x="118353" y="710183"/>
                </a:lnTo>
                <a:lnTo>
                  <a:pt x="4004035" y="710183"/>
                </a:lnTo>
                <a:lnTo>
                  <a:pt x="4050151" y="700908"/>
                </a:lnTo>
                <a:lnTo>
                  <a:pt x="4087733" y="675512"/>
                </a:lnTo>
                <a:lnTo>
                  <a:pt x="4113123" y="637912"/>
                </a:lnTo>
                <a:lnTo>
                  <a:pt x="4122419" y="591811"/>
                </a:lnTo>
                <a:lnTo>
                  <a:pt x="4122419" y="118359"/>
                </a:lnTo>
                <a:lnTo>
                  <a:pt x="4113123" y="72258"/>
                </a:lnTo>
                <a:lnTo>
                  <a:pt x="4087733" y="34670"/>
                </a:lnTo>
                <a:lnTo>
                  <a:pt x="4050151" y="9262"/>
                </a:lnTo>
                <a:lnTo>
                  <a:pt x="400403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22710" y="3879854"/>
            <a:ext cx="4122420" cy="710565"/>
          </a:xfrm>
          <a:custGeom>
            <a:avLst/>
            <a:gdLst/>
            <a:ahLst/>
            <a:cxnLst/>
            <a:rect l="l" t="t" r="r" b="b"/>
            <a:pathLst>
              <a:path w="4122420" h="710564">
                <a:moveTo>
                  <a:pt x="0" y="118359"/>
                </a:moveTo>
                <a:lnTo>
                  <a:pt x="9265" y="72258"/>
                </a:lnTo>
                <a:lnTo>
                  <a:pt x="34655" y="34670"/>
                </a:lnTo>
                <a:lnTo>
                  <a:pt x="72237" y="9262"/>
                </a:lnTo>
                <a:lnTo>
                  <a:pt x="118353" y="0"/>
                </a:lnTo>
                <a:lnTo>
                  <a:pt x="4004035" y="0"/>
                </a:lnTo>
                <a:lnTo>
                  <a:pt x="4050151" y="9262"/>
                </a:lnTo>
                <a:lnTo>
                  <a:pt x="4087733" y="34670"/>
                </a:lnTo>
                <a:lnTo>
                  <a:pt x="4113123" y="72258"/>
                </a:lnTo>
                <a:lnTo>
                  <a:pt x="4122419" y="118359"/>
                </a:lnTo>
                <a:lnTo>
                  <a:pt x="4122419" y="591811"/>
                </a:lnTo>
                <a:lnTo>
                  <a:pt x="4113123" y="637912"/>
                </a:lnTo>
                <a:lnTo>
                  <a:pt x="4087733" y="675512"/>
                </a:lnTo>
                <a:lnTo>
                  <a:pt x="4050151" y="700908"/>
                </a:lnTo>
                <a:lnTo>
                  <a:pt x="4004035" y="710183"/>
                </a:lnTo>
                <a:lnTo>
                  <a:pt x="118353" y="710183"/>
                </a:lnTo>
                <a:lnTo>
                  <a:pt x="72237" y="700908"/>
                </a:lnTo>
                <a:lnTo>
                  <a:pt x="34655" y="675512"/>
                </a:lnTo>
                <a:lnTo>
                  <a:pt x="9265" y="637912"/>
                </a:lnTo>
                <a:lnTo>
                  <a:pt x="0" y="591811"/>
                </a:lnTo>
                <a:lnTo>
                  <a:pt x="0" y="11835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13932" y="3870959"/>
            <a:ext cx="4140707" cy="728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9205" y="1791218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5" h="710564">
                <a:moveTo>
                  <a:pt x="4003288" y="0"/>
                </a:moveTo>
                <a:lnTo>
                  <a:pt x="118359" y="0"/>
                </a:lnTo>
                <a:lnTo>
                  <a:pt x="72258" y="9265"/>
                </a:lnTo>
                <a:lnTo>
                  <a:pt x="34670" y="34655"/>
                </a:lnTo>
                <a:lnTo>
                  <a:pt x="9299" y="72237"/>
                </a:lnTo>
                <a:lnTo>
                  <a:pt x="0" y="118353"/>
                </a:lnTo>
                <a:lnTo>
                  <a:pt x="0" y="591799"/>
                </a:lnTo>
                <a:lnTo>
                  <a:pt x="9299" y="637915"/>
                </a:lnTo>
                <a:lnTo>
                  <a:pt x="34670" y="675497"/>
                </a:lnTo>
                <a:lnTo>
                  <a:pt x="72258" y="700887"/>
                </a:lnTo>
                <a:lnTo>
                  <a:pt x="118359" y="710183"/>
                </a:lnTo>
                <a:lnTo>
                  <a:pt x="4003288" y="710183"/>
                </a:lnTo>
                <a:lnTo>
                  <a:pt x="4049405" y="700887"/>
                </a:lnTo>
                <a:lnTo>
                  <a:pt x="4086986" y="675497"/>
                </a:lnTo>
                <a:lnTo>
                  <a:pt x="4112376" y="637915"/>
                </a:lnTo>
                <a:lnTo>
                  <a:pt x="4121673" y="591799"/>
                </a:lnTo>
                <a:lnTo>
                  <a:pt x="4121673" y="118353"/>
                </a:lnTo>
                <a:lnTo>
                  <a:pt x="4112376" y="72237"/>
                </a:lnTo>
                <a:lnTo>
                  <a:pt x="4086986" y="34655"/>
                </a:lnTo>
                <a:lnTo>
                  <a:pt x="4049405" y="9265"/>
                </a:lnTo>
                <a:lnTo>
                  <a:pt x="400328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9205" y="1791218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5" h="710564">
                <a:moveTo>
                  <a:pt x="0" y="118353"/>
                </a:moveTo>
                <a:lnTo>
                  <a:pt x="9299" y="72237"/>
                </a:lnTo>
                <a:lnTo>
                  <a:pt x="34670" y="34655"/>
                </a:lnTo>
                <a:lnTo>
                  <a:pt x="72258" y="9265"/>
                </a:lnTo>
                <a:lnTo>
                  <a:pt x="118359" y="0"/>
                </a:lnTo>
                <a:lnTo>
                  <a:pt x="4003288" y="0"/>
                </a:lnTo>
                <a:lnTo>
                  <a:pt x="4049405" y="9265"/>
                </a:lnTo>
                <a:lnTo>
                  <a:pt x="4086986" y="34655"/>
                </a:lnTo>
                <a:lnTo>
                  <a:pt x="4112376" y="72237"/>
                </a:lnTo>
                <a:lnTo>
                  <a:pt x="4121673" y="118353"/>
                </a:lnTo>
                <a:lnTo>
                  <a:pt x="4121673" y="591799"/>
                </a:lnTo>
                <a:lnTo>
                  <a:pt x="4112376" y="637915"/>
                </a:lnTo>
                <a:lnTo>
                  <a:pt x="4086986" y="675497"/>
                </a:lnTo>
                <a:lnTo>
                  <a:pt x="4049405" y="700887"/>
                </a:lnTo>
                <a:lnTo>
                  <a:pt x="4003288" y="710183"/>
                </a:lnTo>
                <a:lnTo>
                  <a:pt x="118359" y="710183"/>
                </a:lnTo>
                <a:lnTo>
                  <a:pt x="72258" y="700887"/>
                </a:lnTo>
                <a:lnTo>
                  <a:pt x="34670" y="675497"/>
                </a:lnTo>
                <a:lnTo>
                  <a:pt x="9299" y="637915"/>
                </a:lnTo>
                <a:lnTo>
                  <a:pt x="0" y="591799"/>
                </a:lnTo>
                <a:lnTo>
                  <a:pt x="0" y="118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9680" y="1781555"/>
            <a:ext cx="4140707" cy="72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36879" y="2006739"/>
            <a:ext cx="3670300" cy="2369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155"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ts val="228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2000">
              <a:latin typeface="Arial"/>
              <a:cs typeface="Arial"/>
            </a:endParaRPr>
          </a:p>
          <a:p>
            <a:pPr marL="664845" indent="751205">
              <a:lnSpc>
                <a:spcPts val="2280"/>
              </a:lnSpc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brar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100">
              <a:latin typeface="Times New Roman"/>
              <a:cs typeface="Times New Roman"/>
            </a:endParaRPr>
          </a:p>
          <a:p>
            <a:pPr marR="39370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Fac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52518" y="4096399"/>
            <a:ext cx="24422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t/E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xpor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06189" y="1803898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4003304" y="0"/>
                </a:moveTo>
                <a:lnTo>
                  <a:pt x="118353" y="0"/>
                </a:lnTo>
                <a:lnTo>
                  <a:pt x="72268" y="9265"/>
                </a:lnTo>
                <a:lnTo>
                  <a:pt x="34655" y="34686"/>
                </a:lnTo>
                <a:lnTo>
                  <a:pt x="9265" y="72268"/>
                </a:lnTo>
                <a:lnTo>
                  <a:pt x="0" y="118384"/>
                </a:lnTo>
                <a:lnTo>
                  <a:pt x="0" y="591830"/>
                </a:lnTo>
                <a:lnTo>
                  <a:pt x="9265" y="637915"/>
                </a:lnTo>
                <a:lnTo>
                  <a:pt x="34655" y="675528"/>
                </a:lnTo>
                <a:lnTo>
                  <a:pt x="72268" y="700918"/>
                </a:lnTo>
                <a:lnTo>
                  <a:pt x="118353" y="710183"/>
                </a:lnTo>
                <a:lnTo>
                  <a:pt x="4003304" y="710183"/>
                </a:lnTo>
                <a:lnTo>
                  <a:pt x="4049389" y="700918"/>
                </a:lnTo>
                <a:lnTo>
                  <a:pt x="4086971" y="675528"/>
                </a:lnTo>
                <a:lnTo>
                  <a:pt x="4112391" y="637915"/>
                </a:lnTo>
                <a:lnTo>
                  <a:pt x="4121657" y="591830"/>
                </a:lnTo>
                <a:lnTo>
                  <a:pt x="4121657" y="118384"/>
                </a:lnTo>
                <a:lnTo>
                  <a:pt x="4112391" y="72268"/>
                </a:lnTo>
                <a:lnTo>
                  <a:pt x="4086971" y="34686"/>
                </a:lnTo>
                <a:lnTo>
                  <a:pt x="4049389" y="9265"/>
                </a:lnTo>
                <a:lnTo>
                  <a:pt x="400330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6189" y="1803898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0" y="118384"/>
                </a:moveTo>
                <a:lnTo>
                  <a:pt x="9265" y="72268"/>
                </a:lnTo>
                <a:lnTo>
                  <a:pt x="34655" y="34686"/>
                </a:lnTo>
                <a:lnTo>
                  <a:pt x="72268" y="9265"/>
                </a:lnTo>
                <a:lnTo>
                  <a:pt x="118353" y="0"/>
                </a:lnTo>
                <a:lnTo>
                  <a:pt x="4003304" y="0"/>
                </a:lnTo>
                <a:lnTo>
                  <a:pt x="4049389" y="9265"/>
                </a:lnTo>
                <a:lnTo>
                  <a:pt x="4086971" y="34686"/>
                </a:lnTo>
                <a:lnTo>
                  <a:pt x="4112391" y="72268"/>
                </a:lnTo>
                <a:lnTo>
                  <a:pt x="4121657" y="118384"/>
                </a:lnTo>
                <a:lnTo>
                  <a:pt x="4121657" y="591830"/>
                </a:lnTo>
                <a:lnTo>
                  <a:pt x="4112391" y="637915"/>
                </a:lnTo>
                <a:lnTo>
                  <a:pt x="4086971" y="675528"/>
                </a:lnTo>
                <a:lnTo>
                  <a:pt x="4049389" y="700918"/>
                </a:lnTo>
                <a:lnTo>
                  <a:pt x="4003304" y="710183"/>
                </a:lnTo>
                <a:lnTo>
                  <a:pt x="118353" y="710183"/>
                </a:lnTo>
                <a:lnTo>
                  <a:pt x="72268" y="700918"/>
                </a:lnTo>
                <a:lnTo>
                  <a:pt x="34655" y="675528"/>
                </a:lnTo>
                <a:lnTo>
                  <a:pt x="9265" y="637915"/>
                </a:lnTo>
                <a:lnTo>
                  <a:pt x="0" y="591830"/>
                </a:lnTo>
                <a:lnTo>
                  <a:pt x="0" y="1183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7167" y="1795272"/>
            <a:ext cx="4140707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6318" y="2020455"/>
            <a:ext cx="2482850" cy="1308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416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0954">
              <a:lnSpc>
                <a:spcPct val="100000"/>
              </a:lnSpc>
            </a:pPr>
            <a:r>
              <a:rPr spc="-35" dirty="0"/>
              <a:t>B</a:t>
            </a:r>
            <a:r>
              <a:rPr spc="-10" dirty="0"/>
              <a:t>l</a:t>
            </a:r>
            <a:r>
              <a:rPr spc="-25" dirty="0"/>
              <a:t>ob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upload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-45" dirty="0"/>
              <a:t>o</a:t>
            </a:r>
            <a:r>
              <a:rPr spc="-20" dirty="0"/>
              <a:t>ls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9389" y="223647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3999859" y="0"/>
                </a:moveTo>
                <a:lnTo>
                  <a:pt x="93604" y="0"/>
                </a:lnTo>
                <a:lnTo>
                  <a:pt x="57149" y="7376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604"/>
                </a:lnTo>
                <a:lnTo>
                  <a:pt x="0" y="467989"/>
                </a:lnTo>
                <a:lnTo>
                  <a:pt x="7376" y="504443"/>
                </a:lnTo>
                <a:lnTo>
                  <a:pt x="27431" y="534161"/>
                </a:lnTo>
                <a:lnTo>
                  <a:pt x="57149" y="554217"/>
                </a:lnTo>
                <a:lnTo>
                  <a:pt x="93604" y="561593"/>
                </a:lnTo>
                <a:lnTo>
                  <a:pt x="3999859" y="561593"/>
                </a:lnTo>
                <a:lnTo>
                  <a:pt x="4036313" y="554217"/>
                </a:lnTo>
                <a:lnTo>
                  <a:pt x="4066031" y="534161"/>
                </a:lnTo>
                <a:lnTo>
                  <a:pt x="4086118" y="504443"/>
                </a:lnTo>
                <a:lnTo>
                  <a:pt x="4093463" y="467989"/>
                </a:lnTo>
                <a:lnTo>
                  <a:pt x="4093463" y="93604"/>
                </a:lnTo>
                <a:lnTo>
                  <a:pt x="4086118" y="57149"/>
                </a:lnTo>
                <a:lnTo>
                  <a:pt x="4066031" y="27431"/>
                </a:lnTo>
                <a:lnTo>
                  <a:pt x="4036313" y="7376"/>
                </a:lnTo>
                <a:lnTo>
                  <a:pt x="39998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49389" y="223647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0" y="9360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76"/>
                </a:lnTo>
                <a:lnTo>
                  <a:pt x="93604" y="0"/>
                </a:lnTo>
                <a:lnTo>
                  <a:pt x="3999859" y="0"/>
                </a:lnTo>
                <a:lnTo>
                  <a:pt x="4036313" y="7376"/>
                </a:lnTo>
                <a:lnTo>
                  <a:pt x="4066031" y="27431"/>
                </a:lnTo>
                <a:lnTo>
                  <a:pt x="4086118" y="57149"/>
                </a:lnTo>
                <a:lnTo>
                  <a:pt x="4093463" y="93604"/>
                </a:lnTo>
                <a:lnTo>
                  <a:pt x="4093463" y="467989"/>
                </a:lnTo>
                <a:lnTo>
                  <a:pt x="4086118" y="504443"/>
                </a:lnTo>
                <a:lnTo>
                  <a:pt x="4066031" y="534161"/>
                </a:lnTo>
                <a:lnTo>
                  <a:pt x="4036313" y="554217"/>
                </a:lnTo>
                <a:lnTo>
                  <a:pt x="3999859" y="561593"/>
                </a:lnTo>
                <a:lnTo>
                  <a:pt x="93604" y="561593"/>
                </a:lnTo>
                <a:lnTo>
                  <a:pt x="57149" y="554217"/>
                </a:lnTo>
                <a:lnTo>
                  <a:pt x="27431" y="534161"/>
                </a:lnTo>
                <a:lnTo>
                  <a:pt x="7376" y="504443"/>
                </a:lnTo>
                <a:lnTo>
                  <a:pt x="0" y="467989"/>
                </a:lnTo>
                <a:lnTo>
                  <a:pt x="0" y="93604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40123" y="2226564"/>
            <a:ext cx="4113276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3359" y="300673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3999859" y="0"/>
                </a:moveTo>
                <a:lnTo>
                  <a:pt x="93604" y="0"/>
                </a:lnTo>
                <a:lnTo>
                  <a:pt x="57149" y="7345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604"/>
                </a:lnTo>
                <a:lnTo>
                  <a:pt x="0" y="467989"/>
                </a:lnTo>
                <a:lnTo>
                  <a:pt x="7376" y="504443"/>
                </a:lnTo>
                <a:lnTo>
                  <a:pt x="27431" y="534161"/>
                </a:lnTo>
                <a:lnTo>
                  <a:pt x="57149" y="554217"/>
                </a:lnTo>
                <a:lnTo>
                  <a:pt x="93604" y="561593"/>
                </a:lnTo>
                <a:lnTo>
                  <a:pt x="3999859" y="561593"/>
                </a:lnTo>
                <a:lnTo>
                  <a:pt x="4036313" y="554217"/>
                </a:lnTo>
                <a:lnTo>
                  <a:pt x="4066031" y="534161"/>
                </a:lnTo>
                <a:lnTo>
                  <a:pt x="4086087" y="504443"/>
                </a:lnTo>
                <a:lnTo>
                  <a:pt x="4093463" y="467989"/>
                </a:lnTo>
                <a:lnTo>
                  <a:pt x="4093463" y="93604"/>
                </a:lnTo>
                <a:lnTo>
                  <a:pt x="4086087" y="57149"/>
                </a:lnTo>
                <a:lnTo>
                  <a:pt x="4066031" y="27431"/>
                </a:lnTo>
                <a:lnTo>
                  <a:pt x="4036313" y="7345"/>
                </a:lnTo>
                <a:lnTo>
                  <a:pt x="39998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3359" y="300673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0" y="9360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45"/>
                </a:lnTo>
                <a:lnTo>
                  <a:pt x="93604" y="0"/>
                </a:lnTo>
                <a:lnTo>
                  <a:pt x="3999859" y="0"/>
                </a:lnTo>
                <a:lnTo>
                  <a:pt x="4036313" y="7345"/>
                </a:lnTo>
                <a:lnTo>
                  <a:pt x="4066031" y="27431"/>
                </a:lnTo>
                <a:lnTo>
                  <a:pt x="4086087" y="57149"/>
                </a:lnTo>
                <a:lnTo>
                  <a:pt x="4093463" y="93604"/>
                </a:lnTo>
                <a:lnTo>
                  <a:pt x="4093463" y="467989"/>
                </a:lnTo>
                <a:lnTo>
                  <a:pt x="4086087" y="504443"/>
                </a:lnTo>
                <a:lnTo>
                  <a:pt x="4066031" y="534161"/>
                </a:lnTo>
                <a:lnTo>
                  <a:pt x="4036313" y="554217"/>
                </a:lnTo>
                <a:lnTo>
                  <a:pt x="3999859" y="561593"/>
                </a:lnTo>
                <a:lnTo>
                  <a:pt x="93604" y="561593"/>
                </a:lnTo>
                <a:lnTo>
                  <a:pt x="57149" y="554217"/>
                </a:lnTo>
                <a:lnTo>
                  <a:pt x="27431" y="534161"/>
                </a:lnTo>
                <a:lnTo>
                  <a:pt x="7376" y="504443"/>
                </a:lnTo>
                <a:lnTo>
                  <a:pt x="0" y="467989"/>
                </a:lnTo>
                <a:lnTo>
                  <a:pt x="0" y="9360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4215" y="2997707"/>
            <a:ext cx="4113276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3359" y="377699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3999859" y="0"/>
                </a:moveTo>
                <a:lnTo>
                  <a:pt x="93604" y="0"/>
                </a:lnTo>
                <a:lnTo>
                  <a:pt x="57149" y="7345"/>
                </a:lnTo>
                <a:lnTo>
                  <a:pt x="27431" y="27431"/>
                </a:lnTo>
                <a:lnTo>
                  <a:pt x="7376" y="57143"/>
                </a:lnTo>
                <a:lnTo>
                  <a:pt x="0" y="93588"/>
                </a:lnTo>
                <a:lnTo>
                  <a:pt x="0" y="467980"/>
                </a:lnTo>
                <a:lnTo>
                  <a:pt x="7376" y="504437"/>
                </a:lnTo>
                <a:lnTo>
                  <a:pt x="27431" y="534155"/>
                </a:lnTo>
                <a:lnTo>
                  <a:pt x="57149" y="554217"/>
                </a:lnTo>
                <a:lnTo>
                  <a:pt x="93604" y="561587"/>
                </a:lnTo>
                <a:lnTo>
                  <a:pt x="3999859" y="561587"/>
                </a:lnTo>
                <a:lnTo>
                  <a:pt x="4036313" y="554217"/>
                </a:lnTo>
                <a:lnTo>
                  <a:pt x="4066031" y="534155"/>
                </a:lnTo>
                <a:lnTo>
                  <a:pt x="4086087" y="504437"/>
                </a:lnTo>
                <a:lnTo>
                  <a:pt x="4093463" y="467980"/>
                </a:lnTo>
                <a:lnTo>
                  <a:pt x="4093463" y="93588"/>
                </a:lnTo>
                <a:lnTo>
                  <a:pt x="4086087" y="57143"/>
                </a:lnTo>
                <a:lnTo>
                  <a:pt x="4066031" y="27431"/>
                </a:lnTo>
                <a:lnTo>
                  <a:pt x="4036313" y="7345"/>
                </a:lnTo>
                <a:lnTo>
                  <a:pt x="39998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3359" y="377699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0" y="93588"/>
                </a:moveTo>
                <a:lnTo>
                  <a:pt x="7376" y="57143"/>
                </a:lnTo>
                <a:lnTo>
                  <a:pt x="27431" y="27431"/>
                </a:lnTo>
                <a:lnTo>
                  <a:pt x="57149" y="7345"/>
                </a:lnTo>
                <a:lnTo>
                  <a:pt x="93604" y="0"/>
                </a:lnTo>
                <a:lnTo>
                  <a:pt x="3999859" y="0"/>
                </a:lnTo>
                <a:lnTo>
                  <a:pt x="4036313" y="7345"/>
                </a:lnTo>
                <a:lnTo>
                  <a:pt x="4066031" y="27431"/>
                </a:lnTo>
                <a:lnTo>
                  <a:pt x="4086087" y="57143"/>
                </a:lnTo>
                <a:lnTo>
                  <a:pt x="4093463" y="93588"/>
                </a:lnTo>
                <a:lnTo>
                  <a:pt x="4093463" y="467980"/>
                </a:lnTo>
                <a:lnTo>
                  <a:pt x="4086087" y="504437"/>
                </a:lnTo>
                <a:lnTo>
                  <a:pt x="4066031" y="534155"/>
                </a:lnTo>
                <a:lnTo>
                  <a:pt x="4036313" y="554217"/>
                </a:lnTo>
                <a:lnTo>
                  <a:pt x="3999859" y="561587"/>
                </a:lnTo>
                <a:lnTo>
                  <a:pt x="93604" y="561587"/>
                </a:lnTo>
                <a:lnTo>
                  <a:pt x="57149" y="554217"/>
                </a:lnTo>
                <a:lnTo>
                  <a:pt x="27431" y="534155"/>
                </a:lnTo>
                <a:lnTo>
                  <a:pt x="7376" y="504437"/>
                </a:lnTo>
                <a:lnTo>
                  <a:pt x="0" y="467980"/>
                </a:lnTo>
                <a:lnTo>
                  <a:pt x="0" y="9358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4215" y="3767328"/>
            <a:ext cx="4113276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3359" y="461391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3999859" y="0"/>
                </a:moveTo>
                <a:lnTo>
                  <a:pt x="93604" y="0"/>
                </a:lnTo>
                <a:lnTo>
                  <a:pt x="57149" y="7370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594"/>
                </a:lnTo>
                <a:lnTo>
                  <a:pt x="0" y="467999"/>
                </a:lnTo>
                <a:lnTo>
                  <a:pt x="7376" y="504443"/>
                </a:lnTo>
                <a:lnTo>
                  <a:pt x="27431" y="534161"/>
                </a:lnTo>
                <a:lnTo>
                  <a:pt x="57149" y="554223"/>
                </a:lnTo>
                <a:lnTo>
                  <a:pt x="93604" y="561593"/>
                </a:lnTo>
                <a:lnTo>
                  <a:pt x="3999859" y="561593"/>
                </a:lnTo>
                <a:lnTo>
                  <a:pt x="4036313" y="554223"/>
                </a:lnTo>
                <a:lnTo>
                  <a:pt x="4066031" y="534161"/>
                </a:lnTo>
                <a:lnTo>
                  <a:pt x="4086087" y="504443"/>
                </a:lnTo>
                <a:lnTo>
                  <a:pt x="4093463" y="467999"/>
                </a:lnTo>
                <a:lnTo>
                  <a:pt x="4093463" y="93594"/>
                </a:lnTo>
                <a:lnTo>
                  <a:pt x="4086087" y="57149"/>
                </a:lnTo>
                <a:lnTo>
                  <a:pt x="4066031" y="27431"/>
                </a:lnTo>
                <a:lnTo>
                  <a:pt x="4036313" y="7370"/>
                </a:lnTo>
                <a:lnTo>
                  <a:pt x="39998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3359" y="4613910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0" y="9359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70"/>
                </a:lnTo>
                <a:lnTo>
                  <a:pt x="93604" y="0"/>
                </a:lnTo>
                <a:lnTo>
                  <a:pt x="3999859" y="0"/>
                </a:lnTo>
                <a:lnTo>
                  <a:pt x="4036313" y="7370"/>
                </a:lnTo>
                <a:lnTo>
                  <a:pt x="4066031" y="27431"/>
                </a:lnTo>
                <a:lnTo>
                  <a:pt x="4086087" y="57149"/>
                </a:lnTo>
                <a:lnTo>
                  <a:pt x="4093463" y="93594"/>
                </a:lnTo>
                <a:lnTo>
                  <a:pt x="4093463" y="467999"/>
                </a:lnTo>
                <a:lnTo>
                  <a:pt x="4086087" y="504443"/>
                </a:lnTo>
                <a:lnTo>
                  <a:pt x="4066031" y="534161"/>
                </a:lnTo>
                <a:lnTo>
                  <a:pt x="4036313" y="554223"/>
                </a:lnTo>
                <a:lnTo>
                  <a:pt x="3999859" y="561593"/>
                </a:lnTo>
                <a:lnTo>
                  <a:pt x="93604" y="561593"/>
                </a:lnTo>
                <a:lnTo>
                  <a:pt x="57149" y="554223"/>
                </a:lnTo>
                <a:lnTo>
                  <a:pt x="27431" y="534161"/>
                </a:lnTo>
                <a:lnTo>
                  <a:pt x="7376" y="504443"/>
                </a:lnTo>
                <a:lnTo>
                  <a:pt x="0" y="467999"/>
                </a:lnTo>
                <a:lnTo>
                  <a:pt x="0" y="9359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4215" y="4604003"/>
            <a:ext cx="4113276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3359" y="5383529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3999859" y="0"/>
                </a:moveTo>
                <a:lnTo>
                  <a:pt x="93604" y="0"/>
                </a:lnTo>
                <a:lnTo>
                  <a:pt x="57149" y="7370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594"/>
                </a:lnTo>
                <a:lnTo>
                  <a:pt x="0" y="467999"/>
                </a:lnTo>
                <a:lnTo>
                  <a:pt x="7376" y="504419"/>
                </a:lnTo>
                <a:lnTo>
                  <a:pt x="27431" y="534174"/>
                </a:lnTo>
                <a:lnTo>
                  <a:pt x="57149" y="554236"/>
                </a:lnTo>
                <a:lnTo>
                  <a:pt x="93604" y="561593"/>
                </a:lnTo>
                <a:lnTo>
                  <a:pt x="3999859" y="561593"/>
                </a:lnTo>
                <a:lnTo>
                  <a:pt x="4036313" y="554236"/>
                </a:lnTo>
                <a:lnTo>
                  <a:pt x="4066031" y="534174"/>
                </a:lnTo>
                <a:lnTo>
                  <a:pt x="4086087" y="504419"/>
                </a:lnTo>
                <a:lnTo>
                  <a:pt x="4093463" y="467999"/>
                </a:lnTo>
                <a:lnTo>
                  <a:pt x="4093463" y="93594"/>
                </a:lnTo>
                <a:lnTo>
                  <a:pt x="4086087" y="57149"/>
                </a:lnTo>
                <a:lnTo>
                  <a:pt x="4066031" y="27431"/>
                </a:lnTo>
                <a:lnTo>
                  <a:pt x="4036313" y="7370"/>
                </a:lnTo>
                <a:lnTo>
                  <a:pt x="39998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3359" y="5383529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0" y="9359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70"/>
                </a:lnTo>
                <a:lnTo>
                  <a:pt x="93604" y="0"/>
                </a:lnTo>
                <a:lnTo>
                  <a:pt x="3999859" y="0"/>
                </a:lnTo>
                <a:lnTo>
                  <a:pt x="4036313" y="7370"/>
                </a:lnTo>
                <a:lnTo>
                  <a:pt x="4066031" y="27431"/>
                </a:lnTo>
                <a:lnTo>
                  <a:pt x="4086087" y="57149"/>
                </a:lnTo>
                <a:lnTo>
                  <a:pt x="4093463" y="93594"/>
                </a:lnTo>
                <a:lnTo>
                  <a:pt x="4093463" y="467999"/>
                </a:lnTo>
                <a:lnTo>
                  <a:pt x="4086087" y="504419"/>
                </a:lnTo>
                <a:lnTo>
                  <a:pt x="4066031" y="534174"/>
                </a:lnTo>
                <a:lnTo>
                  <a:pt x="4036313" y="554236"/>
                </a:lnTo>
                <a:lnTo>
                  <a:pt x="3999859" y="561593"/>
                </a:lnTo>
                <a:lnTo>
                  <a:pt x="93604" y="561593"/>
                </a:lnTo>
                <a:lnTo>
                  <a:pt x="57149" y="554236"/>
                </a:lnTo>
                <a:lnTo>
                  <a:pt x="27431" y="534174"/>
                </a:lnTo>
                <a:lnTo>
                  <a:pt x="7376" y="504419"/>
                </a:lnTo>
                <a:lnTo>
                  <a:pt x="0" y="467999"/>
                </a:lnTo>
                <a:lnTo>
                  <a:pt x="0" y="9359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14215" y="5373623"/>
            <a:ext cx="4113276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8930" y="1466088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3999859" y="0"/>
                </a:moveTo>
                <a:lnTo>
                  <a:pt x="93604" y="0"/>
                </a:lnTo>
                <a:lnTo>
                  <a:pt x="57149" y="7376"/>
                </a:lnTo>
                <a:lnTo>
                  <a:pt x="27431" y="27431"/>
                </a:lnTo>
                <a:lnTo>
                  <a:pt x="7345" y="57149"/>
                </a:lnTo>
                <a:lnTo>
                  <a:pt x="0" y="93604"/>
                </a:lnTo>
                <a:lnTo>
                  <a:pt x="0" y="467989"/>
                </a:lnTo>
                <a:lnTo>
                  <a:pt x="7345" y="504443"/>
                </a:lnTo>
                <a:lnTo>
                  <a:pt x="27431" y="534161"/>
                </a:lnTo>
                <a:lnTo>
                  <a:pt x="57149" y="554217"/>
                </a:lnTo>
                <a:lnTo>
                  <a:pt x="93604" y="561593"/>
                </a:lnTo>
                <a:lnTo>
                  <a:pt x="3999859" y="561593"/>
                </a:lnTo>
                <a:lnTo>
                  <a:pt x="4036313" y="554217"/>
                </a:lnTo>
                <a:lnTo>
                  <a:pt x="4066031" y="534161"/>
                </a:lnTo>
                <a:lnTo>
                  <a:pt x="4086087" y="504443"/>
                </a:lnTo>
                <a:lnTo>
                  <a:pt x="4093463" y="467989"/>
                </a:lnTo>
                <a:lnTo>
                  <a:pt x="4093463" y="93604"/>
                </a:lnTo>
                <a:lnTo>
                  <a:pt x="4086087" y="57149"/>
                </a:lnTo>
                <a:lnTo>
                  <a:pt x="4066031" y="27431"/>
                </a:lnTo>
                <a:lnTo>
                  <a:pt x="4036313" y="7376"/>
                </a:lnTo>
                <a:lnTo>
                  <a:pt x="39998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8930" y="1466088"/>
            <a:ext cx="4093845" cy="561975"/>
          </a:xfrm>
          <a:custGeom>
            <a:avLst/>
            <a:gdLst/>
            <a:ahLst/>
            <a:cxnLst/>
            <a:rect l="l" t="t" r="r" b="b"/>
            <a:pathLst>
              <a:path w="4093845" h="561975">
                <a:moveTo>
                  <a:pt x="0" y="93604"/>
                </a:moveTo>
                <a:lnTo>
                  <a:pt x="7345" y="57149"/>
                </a:lnTo>
                <a:lnTo>
                  <a:pt x="27431" y="27431"/>
                </a:lnTo>
                <a:lnTo>
                  <a:pt x="57149" y="7376"/>
                </a:lnTo>
                <a:lnTo>
                  <a:pt x="93604" y="0"/>
                </a:lnTo>
                <a:lnTo>
                  <a:pt x="3999859" y="0"/>
                </a:lnTo>
                <a:lnTo>
                  <a:pt x="4036313" y="7376"/>
                </a:lnTo>
                <a:lnTo>
                  <a:pt x="4066031" y="27431"/>
                </a:lnTo>
                <a:lnTo>
                  <a:pt x="4086087" y="57149"/>
                </a:lnTo>
                <a:lnTo>
                  <a:pt x="4093463" y="93604"/>
                </a:lnTo>
                <a:lnTo>
                  <a:pt x="4093463" y="467989"/>
                </a:lnTo>
                <a:lnTo>
                  <a:pt x="4086087" y="504443"/>
                </a:lnTo>
                <a:lnTo>
                  <a:pt x="4066031" y="534161"/>
                </a:lnTo>
                <a:lnTo>
                  <a:pt x="4036313" y="554217"/>
                </a:lnTo>
                <a:lnTo>
                  <a:pt x="3999859" y="561593"/>
                </a:lnTo>
                <a:lnTo>
                  <a:pt x="93604" y="561593"/>
                </a:lnTo>
                <a:lnTo>
                  <a:pt x="57149" y="554217"/>
                </a:lnTo>
                <a:lnTo>
                  <a:pt x="27431" y="534161"/>
                </a:lnTo>
                <a:lnTo>
                  <a:pt x="7345" y="504443"/>
                </a:lnTo>
                <a:lnTo>
                  <a:pt x="0" y="467989"/>
                </a:lnTo>
                <a:lnTo>
                  <a:pt x="0" y="9360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49267" y="1456944"/>
            <a:ext cx="4113276" cy="580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81046" y="1608347"/>
            <a:ext cx="3556635" cy="419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 algn="ctr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710565" marR="654050" indent="4445" algn="ctr">
              <a:lnSpc>
                <a:spcPts val="6070"/>
              </a:lnSpc>
              <a:spcBef>
                <a:spcPts val="80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acces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rans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080" algn="ctr">
              <a:lnSpc>
                <a:spcPts val="216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2065" marR="22860" algn="ctr">
              <a:lnSpc>
                <a:spcPts val="6060"/>
              </a:lnSpc>
              <a:spcBef>
                <a:spcPts val="24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Outb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und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fer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angi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torage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98925">
              <a:lnSpc>
                <a:spcPct val="100000"/>
              </a:lnSpc>
            </a:pPr>
            <a:r>
              <a:rPr spc="-25" dirty="0"/>
              <a:t>Storage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45" dirty="0"/>
              <a:t>P</a:t>
            </a:r>
            <a:r>
              <a:rPr spc="-20" dirty="0"/>
              <a:t>ri</a:t>
            </a:r>
            <a:r>
              <a:rPr spc="-45" dirty="0"/>
              <a:t>c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5" dirty="0"/>
              <a:t>g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1791" y="3648455"/>
            <a:ext cx="234238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6034" algn="ctr">
              <a:lnSpc>
                <a:spcPct val="100000"/>
              </a:lnSpc>
            </a:pP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15739" y="2710190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3999097" y="0"/>
                </a:moveTo>
                <a:lnTo>
                  <a:pt x="93604" y="0"/>
                </a:lnTo>
                <a:lnTo>
                  <a:pt x="57149" y="7345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573"/>
                </a:lnTo>
                <a:lnTo>
                  <a:pt x="0" y="467989"/>
                </a:lnTo>
                <a:lnTo>
                  <a:pt x="7376" y="504443"/>
                </a:lnTo>
                <a:lnTo>
                  <a:pt x="27431" y="534161"/>
                </a:lnTo>
                <a:lnTo>
                  <a:pt x="57149" y="554217"/>
                </a:lnTo>
                <a:lnTo>
                  <a:pt x="93604" y="561593"/>
                </a:lnTo>
                <a:lnTo>
                  <a:pt x="3999097" y="561593"/>
                </a:lnTo>
                <a:lnTo>
                  <a:pt x="4035551" y="554217"/>
                </a:lnTo>
                <a:lnTo>
                  <a:pt x="4065269" y="534161"/>
                </a:lnTo>
                <a:lnTo>
                  <a:pt x="4085325" y="504443"/>
                </a:lnTo>
                <a:lnTo>
                  <a:pt x="4092701" y="467989"/>
                </a:lnTo>
                <a:lnTo>
                  <a:pt x="4092701" y="93573"/>
                </a:lnTo>
                <a:lnTo>
                  <a:pt x="4085325" y="57149"/>
                </a:lnTo>
                <a:lnTo>
                  <a:pt x="4065269" y="27431"/>
                </a:lnTo>
                <a:lnTo>
                  <a:pt x="4035551" y="7345"/>
                </a:lnTo>
                <a:lnTo>
                  <a:pt x="39990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5739" y="2710190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0" y="93573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45"/>
                </a:lnTo>
                <a:lnTo>
                  <a:pt x="93604" y="0"/>
                </a:lnTo>
                <a:lnTo>
                  <a:pt x="3999097" y="0"/>
                </a:lnTo>
                <a:lnTo>
                  <a:pt x="4035551" y="7345"/>
                </a:lnTo>
                <a:lnTo>
                  <a:pt x="4065269" y="27431"/>
                </a:lnTo>
                <a:lnTo>
                  <a:pt x="4085325" y="57149"/>
                </a:lnTo>
                <a:lnTo>
                  <a:pt x="4092701" y="93573"/>
                </a:lnTo>
                <a:lnTo>
                  <a:pt x="4092701" y="467989"/>
                </a:lnTo>
                <a:lnTo>
                  <a:pt x="4085325" y="504443"/>
                </a:lnTo>
                <a:lnTo>
                  <a:pt x="4065269" y="534161"/>
                </a:lnTo>
                <a:lnTo>
                  <a:pt x="4035551" y="554217"/>
                </a:lnTo>
                <a:lnTo>
                  <a:pt x="3999097" y="561593"/>
                </a:lnTo>
                <a:lnTo>
                  <a:pt x="93604" y="561593"/>
                </a:lnTo>
                <a:lnTo>
                  <a:pt x="57149" y="554217"/>
                </a:lnTo>
                <a:lnTo>
                  <a:pt x="27431" y="534161"/>
                </a:lnTo>
                <a:lnTo>
                  <a:pt x="7376" y="504443"/>
                </a:lnTo>
                <a:lnTo>
                  <a:pt x="0" y="467989"/>
                </a:lnTo>
                <a:lnTo>
                  <a:pt x="0" y="9357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6596" y="2700527"/>
            <a:ext cx="4111752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9709" y="3481060"/>
            <a:ext cx="4093210" cy="561340"/>
          </a:xfrm>
          <a:custGeom>
            <a:avLst/>
            <a:gdLst/>
            <a:ahLst/>
            <a:cxnLst/>
            <a:rect l="l" t="t" r="r" b="b"/>
            <a:pathLst>
              <a:path w="4093209" h="561339">
                <a:moveTo>
                  <a:pt x="3999219" y="0"/>
                </a:moveTo>
                <a:lnTo>
                  <a:pt x="93482" y="0"/>
                </a:lnTo>
                <a:lnTo>
                  <a:pt x="57149" y="7376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482"/>
                </a:lnTo>
                <a:lnTo>
                  <a:pt x="0" y="467374"/>
                </a:lnTo>
                <a:lnTo>
                  <a:pt x="7376" y="503688"/>
                </a:lnTo>
                <a:lnTo>
                  <a:pt x="27431" y="533406"/>
                </a:lnTo>
                <a:lnTo>
                  <a:pt x="57149" y="553480"/>
                </a:lnTo>
                <a:lnTo>
                  <a:pt x="93482" y="560838"/>
                </a:lnTo>
                <a:lnTo>
                  <a:pt x="3999219" y="560838"/>
                </a:lnTo>
                <a:lnTo>
                  <a:pt x="4035551" y="553480"/>
                </a:lnTo>
                <a:lnTo>
                  <a:pt x="4065269" y="533406"/>
                </a:lnTo>
                <a:lnTo>
                  <a:pt x="4085325" y="503688"/>
                </a:lnTo>
                <a:lnTo>
                  <a:pt x="4092701" y="467374"/>
                </a:lnTo>
                <a:lnTo>
                  <a:pt x="4092701" y="93482"/>
                </a:lnTo>
                <a:lnTo>
                  <a:pt x="4085325" y="57149"/>
                </a:lnTo>
                <a:lnTo>
                  <a:pt x="4065269" y="27431"/>
                </a:lnTo>
                <a:lnTo>
                  <a:pt x="4035551" y="7376"/>
                </a:lnTo>
                <a:lnTo>
                  <a:pt x="399921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89709" y="3481060"/>
            <a:ext cx="4093210" cy="561340"/>
          </a:xfrm>
          <a:custGeom>
            <a:avLst/>
            <a:gdLst/>
            <a:ahLst/>
            <a:cxnLst/>
            <a:rect l="l" t="t" r="r" b="b"/>
            <a:pathLst>
              <a:path w="4093209" h="561339">
                <a:moveTo>
                  <a:pt x="0" y="93482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76"/>
                </a:lnTo>
                <a:lnTo>
                  <a:pt x="93482" y="0"/>
                </a:lnTo>
                <a:lnTo>
                  <a:pt x="3999219" y="0"/>
                </a:lnTo>
                <a:lnTo>
                  <a:pt x="4035551" y="7376"/>
                </a:lnTo>
                <a:lnTo>
                  <a:pt x="4065269" y="27431"/>
                </a:lnTo>
                <a:lnTo>
                  <a:pt x="4085325" y="57149"/>
                </a:lnTo>
                <a:lnTo>
                  <a:pt x="4092701" y="93482"/>
                </a:lnTo>
                <a:lnTo>
                  <a:pt x="4092701" y="467374"/>
                </a:lnTo>
                <a:lnTo>
                  <a:pt x="4085325" y="503688"/>
                </a:lnTo>
                <a:lnTo>
                  <a:pt x="4065269" y="533406"/>
                </a:lnTo>
                <a:lnTo>
                  <a:pt x="4035551" y="553480"/>
                </a:lnTo>
                <a:lnTo>
                  <a:pt x="3999219" y="560838"/>
                </a:lnTo>
                <a:lnTo>
                  <a:pt x="93482" y="560838"/>
                </a:lnTo>
                <a:lnTo>
                  <a:pt x="57149" y="553480"/>
                </a:lnTo>
                <a:lnTo>
                  <a:pt x="27431" y="533406"/>
                </a:lnTo>
                <a:lnTo>
                  <a:pt x="7376" y="503688"/>
                </a:lnTo>
                <a:lnTo>
                  <a:pt x="0" y="467374"/>
                </a:lnTo>
                <a:lnTo>
                  <a:pt x="0" y="9348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0688" y="3471671"/>
            <a:ext cx="4111752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9709" y="4251329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3999097" y="0"/>
                </a:moveTo>
                <a:lnTo>
                  <a:pt x="93604" y="0"/>
                </a:lnTo>
                <a:lnTo>
                  <a:pt x="57149" y="7357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594"/>
                </a:lnTo>
                <a:lnTo>
                  <a:pt x="0" y="467986"/>
                </a:lnTo>
                <a:lnTo>
                  <a:pt x="7376" y="504443"/>
                </a:lnTo>
                <a:lnTo>
                  <a:pt x="27431" y="534161"/>
                </a:lnTo>
                <a:lnTo>
                  <a:pt x="57149" y="554223"/>
                </a:lnTo>
                <a:lnTo>
                  <a:pt x="93604" y="561593"/>
                </a:lnTo>
                <a:lnTo>
                  <a:pt x="3999097" y="561593"/>
                </a:lnTo>
                <a:lnTo>
                  <a:pt x="4035551" y="554223"/>
                </a:lnTo>
                <a:lnTo>
                  <a:pt x="4065269" y="534161"/>
                </a:lnTo>
                <a:lnTo>
                  <a:pt x="4085325" y="504443"/>
                </a:lnTo>
                <a:lnTo>
                  <a:pt x="4092701" y="467986"/>
                </a:lnTo>
                <a:lnTo>
                  <a:pt x="4092701" y="93594"/>
                </a:lnTo>
                <a:lnTo>
                  <a:pt x="4085325" y="57149"/>
                </a:lnTo>
                <a:lnTo>
                  <a:pt x="4065269" y="27431"/>
                </a:lnTo>
                <a:lnTo>
                  <a:pt x="4035551" y="7357"/>
                </a:lnTo>
                <a:lnTo>
                  <a:pt x="39990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9709" y="4251329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0" y="9359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57"/>
                </a:lnTo>
                <a:lnTo>
                  <a:pt x="93604" y="0"/>
                </a:lnTo>
                <a:lnTo>
                  <a:pt x="3999097" y="0"/>
                </a:lnTo>
                <a:lnTo>
                  <a:pt x="4035551" y="7357"/>
                </a:lnTo>
                <a:lnTo>
                  <a:pt x="4065269" y="27431"/>
                </a:lnTo>
                <a:lnTo>
                  <a:pt x="4085325" y="57149"/>
                </a:lnTo>
                <a:lnTo>
                  <a:pt x="4092701" y="93594"/>
                </a:lnTo>
                <a:lnTo>
                  <a:pt x="4092701" y="467986"/>
                </a:lnTo>
                <a:lnTo>
                  <a:pt x="4085325" y="504443"/>
                </a:lnTo>
                <a:lnTo>
                  <a:pt x="4065269" y="534161"/>
                </a:lnTo>
                <a:lnTo>
                  <a:pt x="4035551" y="554223"/>
                </a:lnTo>
                <a:lnTo>
                  <a:pt x="3999097" y="561593"/>
                </a:lnTo>
                <a:lnTo>
                  <a:pt x="93604" y="561593"/>
                </a:lnTo>
                <a:lnTo>
                  <a:pt x="57149" y="554223"/>
                </a:lnTo>
                <a:lnTo>
                  <a:pt x="27431" y="534161"/>
                </a:lnTo>
                <a:lnTo>
                  <a:pt x="7376" y="504443"/>
                </a:lnTo>
                <a:lnTo>
                  <a:pt x="0" y="467986"/>
                </a:lnTo>
                <a:lnTo>
                  <a:pt x="0" y="9359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0688" y="4241291"/>
            <a:ext cx="4111752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9709" y="5087623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3999097" y="0"/>
                </a:moveTo>
                <a:lnTo>
                  <a:pt x="93604" y="0"/>
                </a:lnTo>
                <a:lnTo>
                  <a:pt x="57149" y="7357"/>
                </a:lnTo>
                <a:lnTo>
                  <a:pt x="27431" y="27431"/>
                </a:lnTo>
                <a:lnTo>
                  <a:pt x="7376" y="57149"/>
                </a:lnTo>
                <a:lnTo>
                  <a:pt x="0" y="93594"/>
                </a:lnTo>
                <a:lnTo>
                  <a:pt x="0" y="467986"/>
                </a:lnTo>
                <a:lnTo>
                  <a:pt x="7376" y="504431"/>
                </a:lnTo>
                <a:lnTo>
                  <a:pt x="27431" y="534174"/>
                </a:lnTo>
                <a:lnTo>
                  <a:pt x="57149" y="554236"/>
                </a:lnTo>
                <a:lnTo>
                  <a:pt x="93604" y="561593"/>
                </a:lnTo>
                <a:lnTo>
                  <a:pt x="3999097" y="561593"/>
                </a:lnTo>
                <a:lnTo>
                  <a:pt x="4035551" y="554236"/>
                </a:lnTo>
                <a:lnTo>
                  <a:pt x="4065269" y="534174"/>
                </a:lnTo>
                <a:lnTo>
                  <a:pt x="4085325" y="504431"/>
                </a:lnTo>
                <a:lnTo>
                  <a:pt x="4092701" y="467986"/>
                </a:lnTo>
                <a:lnTo>
                  <a:pt x="4092701" y="93594"/>
                </a:lnTo>
                <a:lnTo>
                  <a:pt x="4085325" y="57149"/>
                </a:lnTo>
                <a:lnTo>
                  <a:pt x="4065269" y="27431"/>
                </a:lnTo>
                <a:lnTo>
                  <a:pt x="4035551" y="7357"/>
                </a:lnTo>
                <a:lnTo>
                  <a:pt x="39990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89709" y="5087623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0" y="93594"/>
                </a:moveTo>
                <a:lnTo>
                  <a:pt x="7376" y="57149"/>
                </a:lnTo>
                <a:lnTo>
                  <a:pt x="27431" y="27431"/>
                </a:lnTo>
                <a:lnTo>
                  <a:pt x="57149" y="7357"/>
                </a:lnTo>
                <a:lnTo>
                  <a:pt x="93604" y="0"/>
                </a:lnTo>
                <a:lnTo>
                  <a:pt x="3999097" y="0"/>
                </a:lnTo>
                <a:lnTo>
                  <a:pt x="4035551" y="7357"/>
                </a:lnTo>
                <a:lnTo>
                  <a:pt x="4065269" y="27431"/>
                </a:lnTo>
                <a:lnTo>
                  <a:pt x="4085325" y="57149"/>
                </a:lnTo>
                <a:lnTo>
                  <a:pt x="4092701" y="93594"/>
                </a:lnTo>
                <a:lnTo>
                  <a:pt x="4092701" y="467986"/>
                </a:lnTo>
                <a:lnTo>
                  <a:pt x="4085325" y="504431"/>
                </a:lnTo>
                <a:lnTo>
                  <a:pt x="4065269" y="534174"/>
                </a:lnTo>
                <a:lnTo>
                  <a:pt x="4035551" y="554236"/>
                </a:lnTo>
                <a:lnTo>
                  <a:pt x="3999097" y="561593"/>
                </a:lnTo>
                <a:lnTo>
                  <a:pt x="93604" y="561593"/>
                </a:lnTo>
                <a:lnTo>
                  <a:pt x="57149" y="554236"/>
                </a:lnTo>
                <a:lnTo>
                  <a:pt x="27431" y="534174"/>
                </a:lnTo>
                <a:lnTo>
                  <a:pt x="7376" y="504431"/>
                </a:lnTo>
                <a:lnTo>
                  <a:pt x="0" y="467986"/>
                </a:lnTo>
                <a:lnTo>
                  <a:pt x="0" y="9359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80688" y="5077967"/>
            <a:ext cx="4111752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5280" y="1939808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3999097" y="0"/>
                </a:moveTo>
                <a:lnTo>
                  <a:pt x="93573" y="0"/>
                </a:lnTo>
                <a:lnTo>
                  <a:pt x="57149" y="7345"/>
                </a:lnTo>
                <a:lnTo>
                  <a:pt x="27431" y="27431"/>
                </a:lnTo>
                <a:lnTo>
                  <a:pt x="7345" y="57149"/>
                </a:lnTo>
                <a:lnTo>
                  <a:pt x="0" y="93573"/>
                </a:lnTo>
                <a:lnTo>
                  <a:pt x="0" y="467989"/>
                </a:lnTo>
                <a:lnTo>
                  <a:pt x="7345" y="504443"/>
                </a:lnTo>
                <a:lnTo>
                  <a:pt x="27431" y="534161"/>
                </a:lnTo>
                <a:lnTo>
                  <a:pt x="57149" y="554217"/>
                </a:lnTo>
                <a:lnTo>
                  <a:pt x="93573" y="561593"/>
                </a:lnTo>
                <a:lnTo>
                  <a:pt x="3999097" y="561593"/>
                </a:lnTo>
                <a:lnTo>
                  <a:pt x="4035551" y="554217"/>
                </a:lnTo>
                <a:lnTo>
                  <a:pt x="4065269" y="534161"/>
                </a:lnTo>
                <a:lnTo>
                  <a:pt x="4085325" y="504443"/>
                </a:lnTo>
                <a:lnTo>
                  <a:pt x="4092701" y="467989"/>
                </a:lnTo>
                <a:lnTo>
                  <a:pt x="4092701" y="93573"/>
                </a:lnTo>
                <a:lnTo>
                  <a:pt x="4085325" y="57149"/>
                </a:lnTo>
                <a:lnTo>
                  <a:pt x="4065269" y="27431"/>
                </a:lnTo>
                <a:lnTo>
                  <a:pt x="4035551" y="7345"/>
                </a:lnTo>
                <a:lnTo>
                  <a:pt x="39990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5280" y="1939808"/>
            <a:ext cx="4093210" cy="561975"/>
          </a:xfrm>
          <a:custGeom>
            <a:avLst/>
            <a:gdLst/>
            <a:ahLst/>
            <a:cxnLst/>
            <a:rect l="l" t="t" r="r" b="b"/>
            <a:pathLst>
              <a:path w="4093209" h="561975">
                <a:moveTo>
                  <a:pt x="0" y="93573"/>
                </a:moveTo>
                <a:lnTo>
                  <a:pt x="7345" y="57149"/>
                </a:lnTo>
                <a:lnTo>
                  <a:pt x="27431" y="27431"/>
                </a:lnTo>
                <a:lnTo>
                  <a:pt x="57149" y="7345"/>
                </a:lnTo>
                <a:lnTo>
                  <a:pt x="93573" y="0"/>
                </a:lnTo>
                <a:lnTo>
                  <a:pt x="3999097" y="0"/>
                </a:lnTo>
                <a:lnTo>
                  <a:pt x="4035551" y="7345"/>
                </a:lnTo>
                <a:lnTo>
                  <a:pt x="4065269" y="27431"/>
                </a:lnTo>
                <a:lnTo>
                  <a:pt x="4085325" y="57149"/>
                </a:lnTo>
                <a:lnTo>
                  <a:pt x="4092701" y="93573"/>
                </a:lnTo>
                <a:lnTo>
                  <a:pt x="4092701" y="467989"/>
                </a:lnTo>
                <a:lnTo>
                  <a:pt x="4085325" y="504443"/>
                </a:lnTo>
                <a:lnTo>
                  <a:pt x="4065269" y="534161"/>
                </a:lnTo>
                <a:lnTo>
                  <a:pt x="4035551" y="554217"/>
                </a:lnTo>
                <a:lnTo>
                  <a:pt x="3999097" y="561593"/>
                </a:lnTo>
                <a:lnTo>
                  <a:pt x="93573" y="561593"/>
                </a:lnTo>
                <a:lnTo>
                  <a:pt x="57149" y="554217"/>
                </a:lnTo>
                <a:lnTo>
                  <a:pt x="27431" y="534161"/>
                </a:lnTo>
                <a:lnTo>
                  <a:pt x="7345" y="504443"/>
                </a:lnTo>
                <a:lnTo>
                  <a:pt x="0" y="467989"/>
                </a:lnTo>
                <a:lnTo>
                  <a:pt x="0" y="9357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15740" y="1930907"/>
            <a:ext cx="4111752" cy="58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65450" y="2082939"/>
            <a:ext cx="3143885" cy="3427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 algn="ctr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ncryp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6195" algn="ctr">
              <a:lnSpc>
                <a:spcPct val="100000"/>
              </a:lnSpc>
              <a:spcBef>
                <a:spcPts val="136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hen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6350" algn="ctr">
              <a:lnSpc>
                <a:spcPct val="100000"/>
              </a:lnSpc>
              <a:spcBef>
                <a:spcPts val="136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ran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11430" algn="ctr">
              <a:lnSpc>
                <a:spcPct val="100000"/>
              </a:lnSpc>
              <a:spcBef>
                <a:spcPts val="137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encry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2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gna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57320">
              <a:lnSpc>
                <a:spcPct val="100000"/>
              </a:lnSpc>
            </a:pPr>
            <a:r>
              <a:rPr spc="-25" dirty="0"/>
              <a:t>Storage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30" dirty="0"/>
              <a:t>e</a:t>
            </a:r>
            <a:r>
              <a:rPr spc="-45" dirty="0"/>
              <a:t>cu</a:t>
            </a:r>
            <a:r>
              <a:rPr spc="-25" dirty="0"/>
              <a:t>r</a:t>
            </a:r>
            <a:r>
              <a:rPr spc="-30" dirty="0"/>
              <a:t>i</a:t>
            </a:r>
            <a:r>
              <a:rPr spc="-20" dirty="0"/>
              <a:t>ty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4585" y="3909060"/>
            <a:ext cx="4121785" cy="711200"/>
          </a:xfrm>
          <a:custGeom>
            <a:avLst/>
            <a:gdLst/>
            <a:ahLst/>
            <a:cxnLst/>
            <a:rect l="l" t="t" r="r" b="b"/>
            <a:pathLst>
              <a:path w="4121785" h="711200">
                <a:moveTo>
                  <a:pt x="4003176" y="0"/>
                </a:moveTo>
                <a:lnTo>
                  <a:pt x="118490" y="0"/>
                </a:lnTo>
                <a:lnTo>
                  <a:pt x="72365" y="9275"/>
                </a:lnTo>
                <a:lnTo>
                  <a:pt x="34719" y="34670"/>
                </a:lnTo>
                <a:lnTo>
                  <a:pt x="9311" y="72389"/>
                </a:lnTo>
                <a:lnTo>
                  <a:pt x="0" y="118490"/>
                </a:lnTo>
                <a:lnTo>
                  <a:pt x="0" y="592454"/>
                </a:lnTo>
                <a:lnTo>
                  <a:pt x="9311" y="638555"/>
                </a:lnTo>
                <a:lnTo>
                  <a:pt x="34719" y="676274"/>
                </a:lnTo>
                <a:lnTo>
                  <a:pt x="72365" y="701670"/>
                </a:lnTo>
                <a:lnTo>
                  <a:pt x="118490" y="710945"/>
                </a:lnTo>
                <a:lnTo>
                  <a:pt x="4003176" y="710945"/>
                </a:lnTo>
                <a:lnTo>
                  <a:pt x="4049261" y="701670"/>
                </a:lnTo>
                <a:lnTo>
                  <a:pt x="4086996" y="676274"/>
                </a:lnTo>
                <a:lnTo>
                  <a:pt x="4112385" y="638555"/>
                </a:lnTo>
                <a:lnTo>
                  <a:pt x="4121651" y="592454"/>
                </a:lnTo>
                <a:lnTo>
                  <a:pt x="4121651" y="118490"/>
                </a:lnTo>
                <a:lnTo>
                  <a:pt x="4112385" y="72389"/>
                </a:lnTo>
                <a:lnTo>
                  <a:pt x="4086996" y="34670"/>
                </a:lnTo>
                <a:lnTo>
                  <a:pt x="4049261" y="9275"/>
                </a:lnTo>
                <a:lnTo>
                  <a:pt x="400317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4585" y="3909060"/>
            <a:ext cx="4121785" cy="711200"/>
          </a:xfrm>
          <a:custGeom>
            <a:avLst/>
            <a:gdLst/>
            <a:ahLst/>
            <a:cxnLst/>
            <a:rect l="l" t="t" r="r" b="b"/>
            <a:pathLst>
              <a:path w="4121785" h="711200">
                <a:moveTo>
                  <a:pt x="0" y="118490"/>
                </a:moveTo>
                <a:lnTo>
                  <a:pt x="9311" y="72389"/>
                </a:lnTo>
                <a:lnTo>
                  <a:pt x="34719" y="34670"/>
                </a:lnTo>
                <a:lnTo>
                  <a:pt x="72365" y="9275"/>
                </a:lnTo>
                <a:lnTo>
                  <a:pt x="118490" y="0"/>
                </a:lnTo>
                <a:lnTo>
                  <a:pt x="4003176" y="0"/>
                </a:lnTo>
                <a:lnTo>
                  <a:pt x="4049261" y="9275"/>
                </a:lnTo>
                <a:lnTo>
                  <a:pt x="4086996" y="34670"/>
                </a:lnTo>
                <a:lnTo>
                  <a:pt x="4112385" y="72389"/>
                </a:lnTo>
                <a:lnTo>
                  <a:pt x="4121651" y="118490"/>
                </a:lnTo>
                <a:lnTo>
                  <a:pt x="4121651" y="592454"/>
                </a:lnTo>
                <a:lnTo>
                  <a:pt x="4112385" y="638555"/>
                </a:lnTo>
                <a:lnTo>
                  <a:pt x="4086996" y="676274"/>
                </a:lnTo>
                <a:lnTo>
                  <a:pt x="4049261" y="701670"/>
                </a:lnTo>
                <a:lnTo>
                  <a:pt x="4003176" y="710945"/>
                </a:lnTo>
                <a:lnTo>
                  <a:pt x="118490" y="710945"/>
                </a:lnTo>
                <a:lnTo>
                  <a:pt x="72365" y="701670"/>
                </a:lnTo>
                <a:lnTo>
                  <a:pt x="34719" y="676274"/>
                </a:lnTo>
                <a:lnTo>
                  <a:pt x="9311" y="638555"/>
                </a:lnTo>
                <a:lnTo>
                  <a:pt x="0" y="592454"/>
                </a:lnTo>
                <a:lnTo>
                  <a:pt x="0" y="1184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5191" y="3899915"/>
            <a:ext cx="4140707" cy="72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43304" y="4126879"/>
            <a:ext cx="13684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0939" y="3909060"/>
            <a:ext cx="4121785" cy="711200"/>
          </a:xfrm>
          <a:custGeom>
            <a:avLst/>
            <a:gdLst/>
            <a:ahLst/>
            <a:cxnLst/>
            <a:rect l="l" t="t" r="r" b="b"/>
            <a:pathLst>
              <a:path w="4121784" h="711200">
                <a:moveTo>
                  <a:pt x="4003151" y="0"/>
                </a:moveTo>
                <a:lnTo>
                  <a:pt x="118475" y="0"/>
                </a:lnTo>
                <a:lnTo>
                  <a:pt x="72389" y="9275"/>
                </a:lnTo>
                <a:lnTo>
                  <a:pt x="34655" y="34670"/>
                </a:lnTo>
                <a:lnTo>
                  <a:pt x="9265" y="72389"/>
                </a:lnTo>
                <a:lnTo>
                  <a:pt x="0" y="118490"/>
                </a:lnTo>
                <a:lnTo>
                  <a:pt x="0" y="592454"/>
                </a:lnTo>
                <a:lnTo>
                  <a:pt x="9265" y="638555"/>
                </a:lnTo>
                <a:lnTo>
                  <a:pt x="34655" y="676274"/>
                </a:lnTo>
                <a:lnTo>
                  <a:pt x="72389" y="701670"/>
                </a:lnTo>
                <a:lnTo>
                  <a:pt x="118475" y="710945"/>
                </a:lnTo>
                <a:lnTo>
                  <a:pt x="4003151" y="710945"/>
                </a:lnTo>
                <a:lnTo>
                  <a:pt x="4049267" y="701670"/>
                </a:lnTo>
                <a:lnTo>
                  <a:pt x="4086971" y="676274"/>
                </a:lnTo>
                <a:lnTo>
                  <a:pt x="4112391" y="638555"/>
                </a:lnTo>
                <a:lnTo>
                  <a:pt x="4121657" y="592454"/>
                </a:lnTo>
                <a:lnTo>
                  <a:pt x="4121657" y="118490"/>
                </a:lnTo>
                <a:lnTo>
                  <a:pt x="4112391" y="72389"/>
                </a:lnTo>
                <a:lnTo>
                  <a:pt x="4086971" y="34670"/>
                </a:lnTo>
                <a:lnTo>
                  <a:pt x="4049267" y="9275"/>
                </a:lnTo>
                <a:lnTo>
                  <a:pt x="400315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0939" y="3909060"/>
            <a:ext cx="4121785" cy="711200"/>
          </a:xfrm>
          <a:custGeom>
            <a:avLst/>
            <a:gdLst/>
            <a:ahLst/>
            <a:cxnLst/>
            <a:rect l="l" t="t" r="r" b="b"/>
            <a:pathLst>
              <a:path w="4121784" h="711200">
                <a:moveTo>
                  <a:pt x="0" y="118490"/>
                </a:moveTo>
                <a:lnTo>
                  <a:pt x="9265" y="72389"/>
                </a:lnTo>
                <a:lnTo>
                  <a:pt x="34655" y="34670"/>
                </a:lnTo>
                <a:lnTo>
                  <a:pt x="72389" y="9275"/>
                </a:lnTo>
                <a:lnTo>
                  <a:pt x="118475" y="0"/>
                </a:lnTo>
                <a:lnTo>
                  <a:pt x="4003151" y="0"/>
                </a:lnTo>
                <a:lnTo>
                  <a:pt x="4049267" y="9275"/>
                </a:lnTo>
                <a:lnTo>
                  <a:pt x="4086971" y="34670"/>
                </a:lnTo>
                <a:lnTo>
                  <a:pt x="4112391" y="72389"/>
                </a:lnTo>
                <a:lnTo>
                  <a:pt x="4121657" y="118490"/>
                </a:lnTo>
                <a:lnTo>
                  <a:pt x="4121657" y="592454"/>
                </a:lnTo>
                <a:lnTo>
                  <a:pt x="4112391" y="638555"/>
                </a:lnTo>
                <a:lnTo>
                  <a:pt x="4086971" y="676274"/>
                </a:lnTo>
                <a:lnTo>
                  <a:pt x="4049267" y="701670"/>
                </a:lnTo>
                <a:lnTo>
                  <a:pt x="4003151" y="710945"/>
                </a:lnTo>
                <a:lnTo>
                  <a:pt x="118475" y="710945"/>
                </a:lnTo>
                <a:lnTo>
                  <a:pt x="72389" y="701670"/>
                </a:lnTo>
                <a:lnTo>
                  <a:pt x="34655" y="676274"/>
                </a:lnTo>
                <a:lnTo>
                  <a:pt x="9265" y="638555"/>
                </a:lnTo>
                <a:lnTo>
                  <a:pt x="0" y="592454"/>
                </a:lnTo>
                <a:lnTo>
                  <a:pt x="0" y="1184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01155" y="3899915"/>
            <a:ext cx="4140707" cy="72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10202" y="3988195"/>
            <a:ext cx="269875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8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Anony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acces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29209" algn="ctr">
              <a:lnSpc>
                <a:spcPts val="228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contai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0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obs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0150" y="2866126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5" h="710564">
                <a:moveTo>
                  <a:pt x="4003304" y="0"/>
                </a:moveTo>
                <a:lnTo>
                  <a:pt x="118359" y="0"/>
                </a:lnTo>
                <a:lnTo>
                  <a:pt x="72258" y="9265"/>
                </a:lnTo>
                <a:lnTo>
                  <a:pt x="34670" y="34686"/>
                </a:lnTo>
                <a:lnTo>
                  <a:pt x="9299" y="72268"/>
                </a:lnTo>
                <a:lnTo>
                  <a:pt x="0" y="118384"/>
                </a:lnTo>
                <a:lnTo>
                  <a:pt x="0" y="591830"/>
                </a:lnTo>
                <a:lnTo>
                  <a:pt x="9299" y="637915"/>
                </a:lnTo>
                <a:lnTo>
                  <a:pt x="34670" y="675528"/>
                </a:lnTo>
                <a:lnTo>
                  <a:pt x="72258" y="700918"/>
                </a:lnTo>
                <a:lnTo>
                  <a:pt x="118359" y="710183"/>
                </a:lnTo>
                <a:lnTo>
                  <a:pt x="4003304" y="710183"/>
                </a:lnTo>
                <a:lnTo>
                  <a:pt x="4049389" y="700918"/>
                </a:lnTo>
                <a:lnTo>
                  <a:pt x="4087002" y="675528"/>
                </a:lnTo>
                <a:lnTo>
                  <a:pt x="4112391" y="637915"/>
                </a:lnTo>
                <a:lnTo>
                  <a:pt x="4121657" y="591830"/>
                </a:lnTo>
                <a:lnTo>
                  <a:pt x="4121657" y="118384"/>
                </a:lnTo>
                <a:lnTo>
                  <a:pt x="4112391" y="72268"/>
                </a:lnTo>
                <a:lnTo>
                  <a:pt x="4087002" y="34686"/>
                </a:lnTo>
                <a:lnTo>
                  <a:pt x="4049389" y="9265"/>
                </a:lnTo>
                <a:lnTo>
                  <a:pt x="400330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0150" y="2866126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5" h="710564">
                <a:moveTo>
                  <a:pt x="0" y="118384"/>
                </a:moveTo>
                <a:lnTo>
                  <a:pt x="9299" y="72268"/>
                </a:lnTo>
                <a:lnTo>
                  <a:pt x="34670" y="34686"/>
                </a:lnTo>
                <a:lnTo>
                  <a:pt x="72258" y="9265"/>
                </a:lnTo>
                <a:lnTo>
                  <a:pt x="118359" y="0"/>
                </a:lnTo>
                <a:lnTo>
                  <a:pt x="4003304" y="0"/>
                </a:lnTo>
                <a:lnTo>
                  <a:pt x="4049389" y="9265"/>
                </a:lnTo>
                <a:lnTo>
                  <a:pt x="4087002" y="34686"/>
                </a:lnTo>
                <a:lnTo>
                  <a:pt x="4112391" y="72268"/>
                </a:lnTo>
                <a:lnTo>
                  <a:pt x="4121657" y="118384"/>
                </a:lnTo>
                <a:lnTo>
                  <a:pt x="4121657" y="591830"/>
                </a:lnTo>
                <a:lnTo>
                  <a:pt x="4112391" y="637915"/>
                </a:lnTo>
                <a:lnTo>
                  <a:pt x="4087002" y="675528"/>
                </a:lnTo>
                <a:lnTo>
                  <a:pt x="4049389" y="700918"/>
                </a:lnTo>
                <a:lnTo>
                  <a:pt x="4003304" y="710183"/>
                </a:lnTo>
                <a:lnTo>
                  <a:pt x="118359" y="710183"/>
                </a:lnTo>
                <a:lnTo>
                  <a:pt x="72258" y="700918"/>
                </a:lnTo>
                <a:lnTo>
                  <a:pt x="34670" y="675528"/>
                </a:lnTo>
                <a:lnTo>
                  <a:pt x="9299" y="637915"/>
                </a:lnTo>
                <a:lnTo>
                  <a:pt x="0" y="591830"/>
                </a:lnTo>
                <a:lnTo>
                  <a:pt x="0" y="1183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0244" y="2857500"/>
            <a:ext cx="4140707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06271" y="3082437"/>
            <a:ext cx="27082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tive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6510" y="2878836"/>
            <a:ext cx="4122420" cy="711200"/>
          </a:xfrm>
          <a:custGeom>
            <a:avLst/>
            <a:gdLst/>
            <a:ahLst/>
            <a:cxnLst/>
            <a:rect l="l" t="t" r="r" b="b"/>
            <a:pathLst>
              <a:path w="4122420" h="711200">
                <a:moveTo>
                  <a:pt x="4003913" y="0"/>
                </a:moveTo>
                <a:lnTo>
                  <a:pt x="118475" y="0"/>
                </a:lnTo>
                <a:lnTo>
                  <a:pt x="72389" y="9265"/>
                </a:lnTo>
                <a:lnTo>
                  <a:pt x="34655" y="34808"/>
                </a:lnTo>
                <a:lnTo>
                  <a:pt x="9265" y="72389"/>
                </a:lnTo>
                <a:lnTo>
                  <a:pt x="0" y="118475"/>
                </a:lnTo>
                <a:lnTo>
                  <a:pt x="0" y="592439"/>
                </a:lnTo>
                <a:lnTo>
                  <a:pt x="9265" y="638555"/>
                </a:lnTo>
                <a:lnTo>
                  <a:pt x="34655" y="676259"/>
                </a:lnTo>
                <a:lnTo>
                  <a:pt x="72389" y="701680"/>
                </a:lnTo>
                <a:lnTo>
                  <a:pt x="118475" y="710945"/>
                </a:lnTo>
                <a:lnTo>
                  <a:pt x="4003913" y="710945"/>
                </a:lnTo>
                <a:lnTo>
                  <a:pt x="4050029" y="701680"/>
                </a:lnTo>
                <a:lnTo>
                  <a:pt x="4087733" y="676259"/>
                </a:lnTo>
                <a:lnTo>
                  <a:pt x="4113123" y="638555"/>
                </a:lnTo>
                <a:lnTo>
                  <a:pt x="4122419" y="592439"/>
                </a:lnTo>
                <a:lnTo>
                  <a:pt x="4122419" y="118475"/>
                </a:lnTo>
                <a:lnTo>
                  <a:pt x="4113123" y="72389"/>
                </a:lnTo>
                <a:lnTo>
                  <a:pt x="4087733" y="34808"/>
                </a:lnTo>
                <a:lnTo>
                  <a:pt x="4050029" y="9265"/>
                </a:lnTo>
                <a:lnTo>
                  <a:pt x="400391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6510" y="2878836"/>
            <a:ext cx="4122420" cy="711200"/>
          </a:xfrm>
          <a:custGeom>
            <a:avLst/>
            <a:gdLst/>
            <a:ahLst/>
            <a:cxnLst/>
            <a:rect l="l" t="t" r="r" b="b"/>
            <a:pathLst>
              <a:path w="4122420" h="711200">
                <a:moveTo>
                  <a:pt x="0" y="118475"/>
                </a:moveTo>
                <a:lnTo>
                  <a:pt x="9265" y="72389"/>
                </a:lnTo>
                <a:lnTo>
                  <a:pt x="34655" y="34808"/>
                </a:lnTo>
                <a:lnTo>
                  <a:pt x="72389" y="9265"/>
                </a:lnTo>
                <a:lnTo>
                  <a:pt x="118475" y="0"/>
                </a:lnTo>
                <a:lnTo>
                  <a:pt x="4003913" y="0"/>
                </a:lnTo>
                <a:lnTo>
                  <a:pt x="4050029" y="9265"/>
                </a:lnTo>
                <a:lnTo>
                  <a:pt x="4087733" y="34808"/>
                </a:lnTo>
                <a:lnTo>
                  <a:pt x="4113123" y="72389"/>
                </a:lnTo>
                <a:lnTo>
                  <a:pt x="4122419" y="118475"/>
                </a:lnTo>
                <a:lnTo>
                  <a:pt x="4122419" y="592439"/>
                </a:lnTo>
                <a:lnTo>
                  <a:pt x="4113123" y="638555"/>
                </a:lnTo>
                <a:lnTo>
                  <a:pt x="4087733" y="676259"/>
                </a:lnTo>
                <a:lnTo>
                  <a:pt x="4050029" y="701680"/>
                </a:lnTo>
                <a:lnTo>
                  <a:pt x="4003913" y="710945"/>
                </a:lnTo>
                <a:lnTo>
                  <a:pt x="118475" y="710945"/>
                </a:lnTo>
                <a:lnTo>
                  <a:pt x="72389" y="701680"/>
                </a:lnTo>
                <a:lnTo>
                  <a:pt x="34655" y="676259"/>
                </a:lnTo>
                <a:lnTo>
                  <a:pt x="9265" y="638555"/>
                </a:lnTo>
                <a:lnTo>
                  <a:pt x="0" y="592439"/>
                </a:lnTo>
                <a:lnTo>
                  <a:pt x="0" y="11847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7732" y="2869692"/>
            <a:ext cx="4140707" cy="72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85234" y="3096153"/>
            <a:ext cx="304990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hared</a:t>
            </a:r>
            <a:r>
              <a:rPr sz="200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gna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3435">
              <a:lnSpc>
                <a:spcPct val="100000"/>
              </a:lnSpc>
            </a:pPr>
            <a:r>
              <a:rPr spc="-30" dirty="0"/>
              <a:t>Auth</a:t>
            </a:r>
            <a:r>
              <a:rPr spc="-10" dirty="0"/>
              <a:t>o</a:t>
            </a:r>
            <a:r>
              <a:rPr spc="-20" dirty="0"/>
              <a:t>ri</a:t>
            </a:r>
            <a:r>
              <a:rPr spc="-10" dirty="0"/>
              <a:t>z</a:t>
            </a:r>
            <a:r>
              <a:rPr spc="-25" dirty="0"/>
              <a:t>ation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25" dirty="0"/>
              <a:t>o</a:t>
            </a:r>
            <a:r>
              <a:rPr spc="-50" dirty="0"/>
              <a:t>p</a:t>
            </a:r>
            <a:r>
              <a:rPr spc="-20" dirty="0"/>
              <a:t>tio</a:t>
            </a:r>
            <a:r>
              <a:rPr spc="-5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9930" y="1964430"/>
            <a:ext cx="5851519" cy="337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7235">
              <a:lnSpc>
                <a:spcPct val="100000"/>
              </a:lnSpc>
            </a:pPr>
            <a:r>
              <a:rPr spc="-25" dirty="0"/>
              <a:t>Storage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0" dirty="0"/>
              <a:t>c</a:t>
            </a:r>
            <a:r>
              <a:rPr spc="-30" dirty="0"/>
              <a:t>coun</a:t>
            </a:r>
            <a:r>
              <a:rPr spc="-15" dirty="0"/>
              <a:t>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50" dirty="0"/>
              <a:t>K</a:t>
            </a:r>
            <a:r>
              <a:rPr spc="-30" dirty="0"/>
              <a:t>e</a:t>
            </a:r>
            <a:r>
              <a:rPr spc="-65" dirty="0"/>
              <a:t>y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2113" y="1976628"/>
            <a:ext cx="6730224" cy="4136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8050">
              <a:lnSpc>
                <a:spcPct val="100000"/>
              </a:lnSpc>
            </a:pPr>
            <a:r>
              <a:rPr spc="-25" dirty="0"/>
              <a:t>Manage</a:t>
            </a:r>
            <a:r>
              <a:rPr spc="-30" dirty="0"/>
              <a:t>men</a:t>
            </a:r>
            <a:r>
              <a:rPr spc="-15" dirty="0"/>
              <a:t>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50" dirty="0"/>
              <a:t>G</a:t>
            </a:r>
            <a:r>
              <a:rPr spc="-25" dirty="0"/>
              <a:t>r</a:t>
            </a:r>
            <a:r>
              <a:rPr spc="-40" dirty="0"/>
              <a:t>o</a:t>
            </a:r>
            <a:r>
              <a:rPr spc="-25" dirty="0"/>
              <a:t>u</a:t>
            </a:r>
            <a:r>
              <a:rPr spc="-50" dirty="0"/>
              <a:t>p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7975" y="1546875"/>
            <a:ext cx="6479529" cy="4692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3205">
              <a:lnSpc>
                <a:spcPct val="100000"/>
              </a:lnSpc>
            </a:pPr>
            <a:r>
              <a:rPr spc="-25" dirty="0"/>
              <a:t>Shar</a:t>
            </a:r>
            <a:r>
              <a:rPr spc="-15" dirty="0"/>
              <a:t>e</a:t>
            </a:r>
            <a:r>
              <a:rPr spc="-25" dirty="0"/>
              <a:t>d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Ac</a:t>
            </a:r>
            <a:r>
              <a:rPr spc="-15" dirty="0"/>
              <a:t>c</a:t>
            </a:r>
            <a:r>
              <a:rPr spc="-30" dirty="0"/>
              <a:t>es</a:t>
            </a:r>
            <a:r>
              <a:rPr spc="-25"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20" dirty="0"/>
              <a:t>ig</a:t>
            </a:r>
            <a:r>
              <a:rPr spc="-45" dirty="0"/>
              <a:t>n</a:t>
            </a:r>
            <a:r>
              <a:rPr spc="-40" dirty="0"/>
              <a:t>a</a:t>
            </a:r>
            <a:r>
              <a:rPr spc="-20" dirty="0"/>
              <a:t>tur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3433" y="4662809"/>
            <a:ext cx="7526761" cy="1122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0747" y="3638680"/>
            <a:ext cx="1989455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ple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2123" y="1812161"/>
            <a:ext cx="6214869" cy="1386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0530">
              <a:lnSpc>
                <a:spcPct val="100000"/>
              </a:lnSpc>
            </a:pPr>
            <a:r>
              <a:rPr spc="-25" dirty="0"/>
              <a:t>UR</a:t>
            </a:r>
            <a:r>
              <a:rPr spc="-15" dirty="0"/>
              <a:t>I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40" dirty="0"/>
              <a:t>a</a:t>
            </a:r>
            <a:r>
              <a:rPr spc="-25" dirty="0"/>
              <a:t>nd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0" dirty="0"/>
              <a:t>S</a:t>
            </a:r>
            <a:r>
              <a:rPr spc="-20" dirty="0"/>
              <a:t>A</a:t>
            </a:r>
            <a:r>
              <a:rPr spc="-30" dirty="0"/>
              <a:t>S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40" dirty="0"/>
              <a:t>Pa</a:t>
            </a:r>
            <a:r>
              <a:rPr spc="-30" dirty="0"/>
              <a:t>ram</a:t>
            </a:r>
            <a:r>
              <a:rPr spc="-50" dirty="0"/>
              <a:t>e</a:t>
            </a:r>
            <a:r>
              <a:rPr spc="-15" dirty="0"/>
              <a:t>t</a:t>
            </a:r>
            <a:r>
              <a:rPr spc="-40" dirty="0"/>
              <a:t>e</a:t>
            </a:r>
            <a:r>
              <a:rPr spc="-25" dirty="0"/>
              <a:t>rs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5720" y="1927866"/>
            <a:ext cx="4706325" cy="3609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3255">
              <a:lnSpc>
                <a:spcPct val="100000"/>
              </a:lnSpc>
            </a:pPr>
            <a:r>
              <a:rPr spc="-25" dirty="0"/>
              <a:t>Storage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0" dirty="0"/>
              <a:t>r</a:t>
            </a:r>
            <a:r>
              <a:rPr spc="-25" dirty="0"/>
              <a:t>vice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Encr</a:t>
            </a:r>
            <a:r>
              <a:rPr spc="-15" dirty="0"/>
              <a:t>y</a:t>
            </a:r>
            <a:r>
              <a:rPr spc="-20" dirty="0"/>
              <a:t>pt</a:t>
            </a:r>
            <a:r>
              <a:rPr spc="-10" dirty="0"/>
              <a:t>i</a:t>
            </a:r>
            <a:r>
              <a:rPr spc="-25" dirty="0"/>
              <a:t>on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(</a:t>
            </a:r>
            <a:r>
              <a:rPr spc="-45" dirty="0"/>
              <a:t>SSE</a:t>
            </a:r>
            <a:r>
              <a:rPr spc="-15" dirty="0"/>
              <a:t>)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0223" y="2018504"/>
            <a:ext cx="6073777" cy="3782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1955">
              <a:lnSpc>
                <a:spcPct val="100000"/>
              </a:lnSpc>
            </a:pPr>
            <a:r>
              <a:rPr spc="-30" dirty="0"/>
              <a:t>Cust</a:t>
            </a:r>
            <a:r>
              <a:rPr spc="-15" dirty="0"/>
              <a:t>o</a:t>
            </a:r>
            <a:r>
              <a:rPr spc="-35" dirty="0"/>
              <a:t>me</a:t>
            </a:r>
            <a:r>
              <a:rPr spc="-20" dirty="0"/>
              <a:t>r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Man</a:t>
            </a:r>
            <a:r>
              <a:rPr spc="-10" dirty="0"/>
              <a:t>a</a:t>
            </a:r>
            <a:r>
              <a:rPr spc="-25" dirty="0"/>
              <a:t>ged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0" dirty="0"/>
              <a:t>K</a:t>
            </a:r>
            <a:r>
              <a:rPr spc="-40" dirty="0"/>
              <a:t>ey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3409" y="2168652"/>
            <a:ext cx="10962009" cy="3142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4130">
              <a:lnSpc>
                <a:spcPct val="100000"/>
              </a:lnSpc>
            </a:pPr>
            <a:r>
              <a:rPr spc="-25" dirty="0"/>
              <a:t>Secur</a:t>
            </a:r>
            <a:r>
              <a:rPr spc="-10" dirty="0"/>
              <a:t>i</a:t>
            </a:r>
            <a:r>
              <a:rPr spc="-25" dirty="0"/>
              <a:t>ng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30" dirty="0"/>
              <a:t>S</a:t>
            </a:r>
            <a:r>
              <a:rPr spc="-10" dirty="0"/>
              <a:t>t</a:t>
            </a:r>
            <a:r>
              <a:rPr spc="-25" dirty="0"/>
              <a:t>orage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45" dirty="0"/>
              <a:t>E</a:t>
            </a:r>
            <a:r>
              <a:rPr spc="-25" dirty="0"/>
              <a:t>nd</a:t>
            </a:r>
            <a:r>
              <a:rPr spc="-45" dirty="0"/>
              <a:t>po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2064" y="3648455"/>
            <a:ext cx="2561843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</a:pP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1900" y="2438150"/>
            <a:ext cx="4728210" cy="2344420"/>
          </a:xfrm>
          <a:custGeom>
            <a:avLst/>
            <a:gdLst/>
            <a:ahLst/>
            <a:cxnLst/>
            <a:rect l="l" t="t" r="r" b="b"/>
            <a:pathLst>
              <a:path w="4728209" h="2344420">
                <a:moveTo>
                  <a:pt x="0" y="2343911"/>
                </a:moveTo>
                <a:lnTo>
                  <a:pt x="4728209" y="2343911"/>
                </a:lnTo>
                <a:lnTo>
                  <a:pt x="4728209" y="0"/>
                </a:lnTo>
                <a:lnTo>
                  <a:pt x="0" y="0"/>
                </a:lnTo>
                <a:lnTo>
                  <a:pt x="0" y="2343911"/>
                </a:lnTo>
                <a:close/>
              </a:path>
            </a:pathLst>
          </a:custGeom>
          <a:solidFill>
            <a:srgbClr val="2B52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42944" y="2598420"/>
            <a:ext cx="1296924" cy="283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42944" y="3055620"/>
            <a:ext cx="129539" cy="1653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0144" y="3055620"/>
            <a:ext cx="3255264" cy="1655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43581" y="2618371"/>
            <a:ext cx="3669029" cy="208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210"/>
              </a:spcBef>
              <a:buClr>
                <a:srgbClr val="FFFFFF"/>
              </a:buClr>
              <a:buFont typeface="Arial Unicode MS"/>
              <a:buChar char="▪"/>
              <a:tabLst>
                <a:tab pos="4572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grating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225"/>
              </a:spcBef>
              <a:buClr>
                <a:srgbClr val="FFFFFF"/>
              </a:buClr>
              <a:buFont typeface="Arial Unicode MS"/>
              <a:buChar char="▪"/>
              <a:tabLst>
                <a:tab pos="4572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Conten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ributio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185"/>
              </a:spcBef>
              <a:buClr>
                <a:srgbClr val="FFFFFF"/>
              </a:buClr>
              <a:buFont typeface="Arial Unicode MS"/>
              <a:buChar char="▪"/>
              <a:tabLst>
                <a:tab pos="457200" algn="l"/>
              </a:tabLst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acku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  <a:p>
            <a:pPr marL="457200" indent="-457200">
              <a:lnSpc>
                <a:spcPts val="238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457200" algn="l"/>
              </a:tabLst>
            </a:pPr>
            <a:r>
              <a:rPr sz="3000" b="1" spc="-7" baseline="1388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3000" b="1" baseline="1388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spc="-37" baseline="138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22" baseline="1388" dirty="0">
                <a:solidFill>
                  <a:srgbClr val="FFFFFF"/>
                </a:solidFill>
                <a:latin typeface="Arial"/>
                <a:cs typeface="Arial"/>
              </a:rPr>
              <a:t>recove</a:t>
            </a:r>
            <a:r>
              <a:rPr sz="3000" b="1" spc="-37" baseline="1388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b="1" baseline="1388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000" baseline="1388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2415">
              <a:lnSpc>
                <a:spcPct val="100000"/>
              </a:lnSpc>
            </a:pPr>
            <a:r>
              <a:rPr spc="-25" dirty="0"/>
              <a:t>Impo</a:t>
            </a:r>
            <a:r>
              <a:rPr spc="-15" dirty="0"/>
              <a:t>rt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130" dirty="0">
                <a:latin typeface="Times New Roman"/>
                <a:cs typeface="Times New Roman"/>
              </a:rPr>
              <a:t> </a:t>
            </a:r>
            <a:r>
              <a:rPr spc="-25" dirty="0"/>
              <a:t>Expo</a:t>
            </a:r>
            <a:r>
              <a:rPr spc="-10" dirty="0"/>
              <a:t>r</a:t>
            </a:r>
            <a:r>
              <a:rPr spc="-15" dirty="0"/>
              <a:t>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c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539" y="2465832"/>
            <a:ext cx="10396087" cy="2061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1200">
              <a:lnSpc>
                <a:spcPct val="100000"/>
              </a:lnSpc>
            </a:pPr>
            <a:r>
              <a:rPr spc="-25" dirty="0"/>
              <a:t>Import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50" dirty="0"/>
              <a:t>J</a:t>
            </a:r>
            <a:r>
              <a:rPr spc="-45" dirty="0"/>
              <a:t>ob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6245" y="4866001"/>
            <a:ext cx="6160135" cy="701040"/>
          </a:xfrm>
          <a:custGeom>
            <a:avLst/>
            <a:gdLst/>
            <a:ahLst/>
            <a:cxnLst/>
            <a:rect l="l" t="t" r="r" b="b"/>
            <a:pathLst>
              <a:path w="6160134" h="701039">
                <a:moveTo>
                  <a:pt x="6043171" y="0"/>
                </a:moveTo>
                <a:lnTo>
                  <a:pt x="116854" y="0"/>
                </a:lnTo>
                <a:lnTo>
                  <a:pt x="71378" y="9143"/>
                </a:lnTo>
                <a:lnTo>
                  <a:pt x="34161" y="34171"/>
                </a:lnTo>
                <a:lnTo>
                  <a:pt x="9143" y="71378"/>
                </a:lnTo>
                <a:lnTo>
                  <a:pt x="0" y="116848"/>
                </a:lnTo>
                <a:lnTo>
                  <a:pt x="0" y="584204"/>
                </a:lnTo>
                <a:lnTo>
                  <a:pt x="9143" y="629674"/>
                </a:lnTo>
                <a:lnTo>
                  <a:pt x="34161" y="666749"/>
                </a:lnTo>
                <a:lnTo>
                  <a:pt x="71378" y="691895"/>
                </a:lnTo>
                <a:lnTo>
                  <a:pt x="116854" y="701039"/>
                </a:lnTo>
                <a:lnTo>
                  <a:pt x="6043171" y="701039"/>
                </a:lnTo>
                <a:lnTo>
                  <a:pt x="6088648" y="691895"/>
                </a:lnTo>
                <a:lnTo>
                  <a:pt x="6125711" y="666749"/>
                </a:lnTo>
                <a:lnTo>
                  <a:pt x="6150857" y="629674"/>
                </a:lnTo>
                <a:lnTo>
                  <a:pt x="6160001" y="584204"/>
                </a:lnTo>
                <a:lnTo>
                  <a:pt x="6160001" y="116848"/>
                </a:lnTo>
                <a:lnTo>
                  <a:pt x="6150857" y="71378"/>
                </a:lnTo>
                <a:lnTo>
                  <a:pt x="6125711" y="34171"/>
                </a:lnTo>
                <a:lnTo>
                  <a:pt x="6088648" y="9143"/>
                </a:lnTo>
                <a:lnTo>
                  <a:pt x="60431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6245" y="4866001"/>
            <a:ext cx="6160135" cy="701040"/>
          </a:xfrm>
          <a:custGeom>
            <a:avLst/>
            <a:gdLst/>
            <a:ahLst/>
            <a:cxnLst/>
            <a:rect l="l" t="t" r="r" b="b"/>
            <a:pathLst>
              <a:path w="6160134" h="701039">
                <a:moveTo>
                  <a:pt x="0" y="116848"/>
                </a:moveTo>
                <a:lnTo>
                  <a:pt x="9143" y="71378"/>
                </a:lnTo>
                <a:lnTo>
                  <a:pt x="34161" y="34171"/>
                </a:lnTo>
                <a:lnTo>
                  <a:pt x="71378" y="9143"/>
                </a:lnTo>
                <a:lnTo>
                  <a:pt x="116854" y="0"/>
                </a:lnTo>
                <a:lnTo>
                  <a:pt x="6043171" y="0"/>
                </a:lnTo>
                <a:lnTo>
                  <a:pt x="6088648" y="9143"/>
                </a:lnTo>
                <a:lnTo>
                  <a:pt x="6125711" y="34171"/>
                </a:lnTo>
                <a:lnTo>
                  <a:pt x="6150857" y="71378"/>
                </a:lnTo>
                <a:lnTo>
                  <a:pt x="6160001" y="116848"/>
                </a:lnTo>
                <a:lnTo>
                  <a:pt x="6160001" y="584204"/>
                </a:lnTo>
                <a:lnTo>
                  <a:pt x="6150857" y="629674"/>
                </a:lnTo>
                <a:lnTo>
                  <a:pt x="6125711" y="666749"/>
                </a:lnTo>
                <a:lnTo>
                  <a:pt x="6088648" y="691895"/>
                </a:lnTo>
                <a:lnTo>
                  <a:pt x="6043171" y="701039"/>
                </a:lnTo>
                <a:lnTo>
                  <a:pt x="116854" y="701039"/>
                </a:lnTo>
                <a:lnTo>
                  <a:pt x="71378" y="691895"/>
                </a:lnTo>
                <a:lnTo>
                  <a:pt x="34161" y="666749"/>
                </a:lnTo>
                <a:lnTo>
                  <a:pt x="9143" y="629674"/>
                </a:lnTo>
                <a:lnTo>
                  <a:pt x="0" y="584204"/>
                </a:lnTo>
                <a:lnTo>
                  <a:pt x="0" y="11684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6851" y="4856988"/>
            <a:ext cx="6179819" cy="719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7981" y="5054248"/>
            <a:ext cx="54133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Impor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/E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xp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5549" y="1641348"/>
            <a:ext cx="9735826" cy="2453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5960">
              <a:lnSpc>
                <a:spcPct val="100000"/>
              </a:lnSpc>
            </a:pPr>
            <a:r>
              <a:rPr spc="-25" dirty="0"/>
              <a:t>Expo</a:t>
            </a:r>
            <a:r>
              <a:rPr spc="-10" dirty="0"/>
              <a:t>r</a:t>
            </a:r>
            <a:r>
              <a:rPr spc="-15" dirty="0"/>
              <a:t>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50" dirty="0"/>
              <a:t>J</a:t>
            </a:r>
            <a:r>
              <a:rPr spc="-45" dirty="0"/>
              <a:t>ob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7840" y="4437376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4003273" y="0"/>
                </a:moveTo>
                <a:lnTo>
                  <a:pt x="118353" y="0"/>
                </a:lnTo>
                <a:lnTo>
                  <a:pt x="72237" y="9275"/>
                </a:lnTo>
                <a:lnTo>
                  <a:pt x="34655" y="34670"/>
                </a:lnTo>
                <a:lnTo>
                  <a:pt x="9265" y="72271"/>
                </a:lnTo>
                <a:lnTo>
                  <a:pt x="0" y="118372"/>
                </a:lnTo>
                <a:lnTo>
                  <a:pt x="0" y="591824"/>
                </a:lnTo>
                <a:lnTo>
                  <a:pt x="9265" y="637925"/>
                </a:lnTo>
                <a:lnTo>
                  <a:pt x="34655" y="675512"/>
                </a:lnTo>
                <a:lnTo>
                  <a:pt x="72237" y="700921"/>
                </a:lnTo>
                <a:lnTo>
                  <a:pt x="118353" y="710183"/>
                </a:lnTo>
                <a:lnTo>
                  <a:pt x="4003273" y="710183"/>
                </a:lnTo>
                <a:lnTo>
                  <a:pt x="4049389" y="700921"/>
                </a:lnTo>
                <a:lnTo>
                  <a:pt x="4086971" y="675512"/>
                </a:lnTo>
                <a:lnTo>
                  <a:pt x="4112361" y="637925"/>
                </a:lnTo>
                <a:lnTo>
                  <a:pt x="4121657" y="591824"/>
                </a:lnTo>
                <a:lnTo>
                  <a:pt x="4121657" y="118372"/>
                </a:lnTo>
                <a:lnTo>
                  <a:pt x="4112361" y="72271"/>
                </a:lnTo>
                <a:lnTo>
                  <a:pt x="4086971" y="34670"/>
                </a:lnTo>
                <a:lnTo>
                  <a:pt x="4049389" y="9275"/>
                </a:lnTo>
                <a:lnTo>
                  <a:pt x="400327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57840" y="4437376"/>
            <a:ext cx="4121785" cy="710565"/>
          </a:xfrm>
          <a:custGeom>
            <a:avLst/>
            <a:gdLst/>
            <a:ahLst/>
            <a:cxnLst/>
            <a:rect l="l" t="t" r="r" b="b"/>
            <a:pathLst>
              <a:path w="4121784" h="710564">
                <a:moveTo>
                  <a:pt x="0" y="118372"/>
                </a:moveTo>
                <a:lnTo>
                  <a:pt x="9265" y="72271"/>
                </a:lnTo>
                <a:lnTo>
                  <a:pt x="34655" y="34670"/>
                </a:lnTo>
                <a:lnTo>
                  <a:pt x="72237" y="9275"/>
                </a:lnTo>
                <a:lnTo>
                  <a:pt x="118353" y="0"/>
                </a:lnTo>
                <a:lnTo>
                  <a:pt x="4003273" y="0"/>
                </a:lnTo>
                <a:lnTo>
                  <a:pt x="4049389" y="9275"/>
                </a:lnTo>
                <a:lnTo>
                  <a:pt x="4086971" y="34670"/>
                </a:lnTo>
                <a:lnTo>
                  <a:pt x="4112361" y="72271"/>
                </a:lnTo>
                <a:lnTo>
                  <a:pt x="4121657" y="118372"/>
                </a:lnTo>
                <a:lnTo>
                  <a:pt x="4121657" y="591824"/>
                </a:lnTo>
                <a:lnTo>
                  <a:pt x="4112361" y="637925"/>
                </a:lnTo>
                <a:lnTo>
                  <a:pt x="4086971" y="675512"/>
                </a:lnTo>
                <a:lnTo>
                  <a:pt x="4049389" y="700921"/>
                </a:lnTo>
                <a:lnTo>
                  <a:pt x="4003273" y="710183"/>
                </a:lnTo>
                <a:lnTo>
                  <a:pt x="118353" y="710183"/>
                </a:lnTo>
                <a:lnTo>
                  <a:pt x="72237" y="700921"/>
                </a:lnTo>
                <a:lnTo>
                  <a:pt x="34655" y="675512"/>
                </a:lnTo>
                <a:lnTo>
                  <a:pt x="9265" y="637925"/>
                </a:lnTo>
                <a:lnTo>
                  <a:pt x="0" y="591824"/>
                </a:lnTo>
                <a:lnTo>
                  <a:pt x="0" y="11837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8300" y="4427220"/>
            <a:ext cx="4140707" cy="72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64965" y="4653040"/>
            <a:ext cx="271145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Activ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3997" y="5158490"/>
            <a:ext cx="3143250" cy="29146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Authe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tica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4205" y="1358134"/>
            <a:ext cx="8323580" cy="264731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orts</a:t>
            </a:r>
            <a:r>
              <a:rPr sz="16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FFFFFF"/>
              </a:buClr>
              <a:buFont typeface="Arial Unicode MS"/>
              <a:buChar char="▪"/>
            </a:pPr>
            <a:endParaRPr sz="13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orts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py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tire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(Blob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FFFFFF"/>
              </a:buClr>
              <a:buFont typeface="Arial Unicode MS"/>
              <a:buChar char="▪"/>
            </a:pPr>
            <a:endParaRPr sz="13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Acc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RL</a:t>
            </a:r>
            <a:r>
              <a:rPr sz="1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FFFFFF"/>
              </a:buClr>
              <a:buFont typeface="Arial Unicode MS"/>
              <a:buChar char="▪"/>
            </a:pPr>
            <a:endParaRPr sz="13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Lis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/R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move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Clr>
                <a:srgbClr val="FFFFFF"/>
              </a:buClr>
              <a:buFont typeface="Arial Unicode MS"/>
              <a:buChar char="▪"/>
            </a:pPr>
            <a:endParaRPr sz="13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orts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FFFFFF"/>
              </a:buClr>
              <a:buFont typeface="Arial Unicode MS"/>
              <a:buChar char="▪"/>
            </a:pPr>
            <a:endParaRPr sz="1350">
              <a:latin typeface="Times New Roman"/>
              <a:cs typeface="Times New Roman"/>
            </a:endParaRPr>
          </a:p>
          <a:p>
            <a:pPr marL="662940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294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41319" y="5478148"/>
            <a:ext cx="4121785" cy="711200"/>
          </a:xfrm>
          <a:custGeom>
            <a:avLst/>
            <a:gdLst/>
            <a:ahLst/>
            <a:cxnLst/>
            <a:rect l="l" t="t" r="r" b="b"/>
            <a:pathLst>
              <a:path w="4121784" h="711200">
                <a:moveTo>
                  <a:pt x="4003151" y="0"/>
                </a:moveTo>
                <a:lnTo>
                  <a:pt x="118475" y="0"/>
                </a:lnTo>
                <a:lnTo>
                  <a:pt x="72389" y="9262"/>
                </a:lnTo>
                <a:lnTo>
                  <a:pt x="34655" y="34670"/>
                </a:lnTo>
                <a:lnTo>
                  <a:pt x="9265" y="72389"/>
                </a:lnTo>
                <a:lnTo>
                  <a:pt x="0" y="118466"/>
                </a:lnTo>
                <a:lnTo>
                  <a:pt x="0" y="592430"/>
                </a:lnTo>
                <a:lnTo>
                  <a:pt x="9265" y="638555"/>
                </a:lnTo>
                <a:lnTo>
                  <a:pt x="34655" y="676204"/>
                </a:lnTo>
                <a:lnTo>
                  <a:pt x="72389" y="701609"/>
                </a:lnTo>
                <a:lnTo>
                  <a:pt x="118475" y="710921"/>
                </a:lnTo>
                <a:lnTo>
                  <a:pt x="4003151" y="710921"/>
                </a:lnTo>
                <a:lnTo>
                  <a:pt x="4049267" y="701609"/>
                </a:lnTo>
                <a:lnTo>
                  <a:pt x="4086971" y="676204"/>
                </a:lnTo>
                <a:lnTo>
                  <a:pt x="4112391" y="638555"/>
                </a:lnTo>
                <a:lnTo>
                  <a:pt x="4121657" y="592430"/>
                </a:lnTo>
                <a:lnTo>
                  <a:pt x="4121657" y="118466"/>
                </a:lnTo>
                <a:lnTo>
                  <a:pt x="4112391" y="72389"/>
                </a:lnTo>
                <a:lnTo>
                  <a:pt x="4086971" y="34670"/>
                </a:lnTo>
                <a:lnTo>
                  <a:pt x="4049267" y="9262"/>
                </a:lnTo>
                <a:lnTo>
                  <a:pt x="400315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1319" y="5478148"/>
            <a:ext cx="4121785" cy="711200"/>
          </a:xfrm>
          <a:custGeom>
            <a:avLst/>
            <a:gdLst/>
            <a:ahLst/>
            <a:cxnLst/>
            <a:rect l="l" t="t" r="r" b="b"/>
            <a:pathLst>
              <a:path w="4121784" h="711200">
                <a:moveTo>
                  <a:pt x="0" y="118466"/>
                </a:moveTo>
                <a:lnTo>
                  <a:pt x="9265" y="72389"/>
                </a:lnTo>
                <a:lnTo>
                  <a:pt x="34655" y="34670"/>
                </a:lnTo>
                <a:lnTo>
                  <a:pt x="72389" y="9262"/>
                </a:lnTo>
                <a:lnTo>
                  <a:pt x="118475" y="0"/>
                </a:lnTo>
                <a:lnTo>
                  <a:pt x="4003151" y="0"/>
                </a:lnTo>
                <a:lnTo>
                  <a:pt x="4049267" y="9262"/>
                </a:lnTo>
                <a:lnTo>
                  <a:pt x="4086971" y="34670"/>
                </a:lnTo>
                <a:lnTo>
                  <a:pt x="4112391" y="72389"/>
                </a:lnTo>
                <a:lnTo>
                  <a:pt x="4121657" y="118466"/>
                </a:lnTo>
                <a:lnTo>
                  <a:pt x="4121657" y="592430"/>
                </a:lnTo>
                <a:lnTo>
                  <a:pt x="4112391" y="638555"/>
                </a:lnTo>
                <a:lnTo>
                  <a:pt x="4086971" y="676204"/>
                </a:lnTo>
                <a:lnTo>
                  <a:pt x="4049267" y="701609"/>
                </a:lnTo>
                <a:lnTo>
                  <a:pt x="4003151" y="710921"/>
                </a:lnTo>
                <a:lnTo>
                  <a:pt x="118475" y="710921"/>
                </a:lnTo>
                <a:lnTo>
                  <a:pt x="72389" y="701609"/>
                </a:lnTo>
                <a:lnTo>
                  <a:pt x="34655" y="676204"/>
                </a:lnTo>
                <a:lnTo>
                  <a:pt x="9265" y="638555"/>
                </a:lnTo>
                <a:lnTo>
                  <a:pt x="0" y="592430"/>
                </a:lnTo>
                <a:lnTo>
                  <a:pt x="0" y="11846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1535" y="5468111"/>
            <a:ext cx="414070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91330" y="5695154"/>
            <a:ext cx="14262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oken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9355">
              <a:lnSpc>
                <a:spcPct val="100000"/>
              </a:lnSpc>
            </a:pPr>
            <a:r>
              <a:rPr spc="-35" dirty="0"/>
              <a:t>A</a:t>
            </a:r>
            <a:r>
              <a:rPr spc="-50" dirty="0"/>
              <a:t>Z</a:t>
            </a:r>
            <a:r>
              <a:rPr spc="-35" dirty="0"/>
              <a:t>Co</a:t>
            </a:r>
            <a:r>
              <a:rPr spc="-55" dirty="0"/>
              <a:t>p</a:t>
            </a:r>
            <a:r>
              <a:rPr spc="-25" dirty="0"/>
              <a:t>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904" y="2099188"/>
            <a:ext cx="11400799" cy="3184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0705">
              <a:lnSpc>
                <a:spcPct val="100000"/>
              </a:lnSpc>
            </a:pPr>
            <a:r>
              <a:rPr spc="-25" dirty="0"/>
              <a:t>Subsc</a:t>
            </a:r>
            <a:r>
              <a:rPr spc="-15" dirty="0"/>
              <a:t>r</a:t>
            </a:r>
            <a:r>
              <a:rPr spc="-20" dirty="0"/>
              <a:t>iptions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Lim</a:t>
            </a:r>
            <a:r>
              <a:rPr spc="-5" dirty="0"/>
              <a:t>i</a:t>
            </a:r>
            <a:r>
              <a:rPr spc="-20" dirty="0"/>
              <a:t>ts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15" dirty="0"/>
              <a:t>(</a:t>
            </a:r>
            <a:r>
              <a:rPr spc="-60" dirty="0"/>
              <a:t>Q</a:t>
            </a:r>
            <a:r>
              <a:rPr spc="-25" dirty="0"/>
              <a:t>u</a:t>
            </a:r>
            <a:r>
              <a:rPr spc="-50" dirty="0"/>
              <a:t>o</a:t>
            </a:r>
            <a:r>
              <a:rPr spc="-15" dirty="0"/>
              <a:t>t</a:t>
            </a:r>
            <a:r>
              <a:rPr spc="-40" dirty="0"/>
              <a:t>as</a:t>
            </a:r>
            <a:r>
              <a:rPr spc="-15" dirty="0"/>
              <a:t>)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6670">
              <a:lnSpc>
                <a:spcPct val="100000"/>
              </a:lnSpc>
            </a:pPr>
            <a:r>
              <a:rPr spc="-30" dirty="0"/>
              <a:t>Dat</a:t>
            </a:r>
            <a:r>
              <a:rPr spc="-25" dirty="0"/>
              <a:t>a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15" dirty="0"/>
              <a:t>r</a:t>
            </a:r>
            <a:r>
              <a:rPr spc="-30" dirty="0"/>
              <a:t>ansf</a:t>
            </a:r>
            <a:r>
              <a:rPr spc="-15" dirty="0"/>
              <a:t>e</a:t>
            </a:r>
            <a:r>
              <a:rPr spc="-20" dirty="0"/>
              <a:t>r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Tool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0" dirty="0"/>
              <a:t>le</a:t>
            </a:r>
            <a:r>
              <a:rPr spc="-55" dirty="0"/>
              <a:t>c</a:t>
            </a:r>
            <a:r>
              <a:rPr spc="-15" dirty="0"/>
              <a:t>ti</a:t>
            </a:r>
            <a:r>
              <a:rPr spc="-50" dirty="0"/>
              <a:t>o</a:t>
            </a:r>
            <a:r>
              <a:rPr spc="-25" dirty="0"/>
              <a:t>n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48233" y="1867002"/>
          <a:ext cx="10692765" cy="4029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9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63118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r>
                        <a:rPr sz="1600" b="1" spc="-1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63118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lution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63118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2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ge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63118">
                      <a:solidFill>
                        <a:srgbClr val="FFFFFF"/>
                      </a:solidFill>
                      <a:prstDash val="solid"/>
                    </a:lnT>
                    <a:lnB w="1377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134620">
                        <a:lnSpc>
                          <a:spcPct val="100299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ndw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nnect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n-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pr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limited</a:t>
                      </a:r>
                      <a:r>
                        <a:rPr sz="16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za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63118">
                      <a:solidFill>
                        <a:srgbClr val="FFFFFF"/>
                      </a:solidFill>
                      <a:prstDash val="solid"/>
                    </a:lnT>
                    <a:lnB w="1377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316230">
                        <a:lnSpc>
                          <a:spcPct val="1004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Imp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/Ex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fo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export;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imp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ere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sup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ted;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63118">
                      <a:solidFill>
                        <a:srgbClr val="FFFFFF"/>
                      </a:solidFill>
                      <a:prstDash val="solid"/>
                    </a:lnT>
                    <a:lnB w="1377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12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ge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77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317500">
                        <a:lnSpc>
                          <a:spcPct val="1006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ndw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etwor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cond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(Gbps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)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77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129539">
                        <a:lnSpc>
                          <a:spcPct val="10029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AZCopy</a:t>
                      </a:r>
                      <a:r>
                        <a:rPr sz="16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;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port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ata,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St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e,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eway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77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34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ge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415290">
                        <a:lnSpc>
                          <a:spcPct val="1014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Moderate-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ndw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netwo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cond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(Mbps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)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Gb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134620">
                        <a:lnSpc>
                          <a:spcPct val="1014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Im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/Ex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exp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St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ck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im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wh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458">
                <a:tc>
                  <a:txBody>
                    <a:bodyPr/>
                    <a:lstStyle/>
                    <a:p>
                      <a:pPr marL="90805" marR="40957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Sma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ll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atase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few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few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35369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e-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ndw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netwo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up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Gb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174625" algn="just">
                        <a:lnSpc>
                          <a:spcPct val="100299"/>
                        </a:lnSpc>
                      </a:pP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few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files,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Stora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Exp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py,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CLI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9476" y="3648455"/>
            <a:ext cx="282549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7414" y="3003585"/>
            <a:ext cx="282448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964" y="2833356"/>
            <a:ext cx="2828290" cy="41592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abl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6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964" y="1537210"/>
            <a:ext cx="10278745" cy="4978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NoSQ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ideal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toring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tional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39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Table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15" dirty="0"/>
              <a:t>t</a:t>
            </a:r>
            <a:r>
              <a:rPr spc="-55" dirty="0"/>
              <a:t>o</a:t>
            </a:r>
            <a:r>
              <a:rPr spc="-25" dirty="0"/>
              <a:t>ra</a:t>
            </a:r>
            <a:r>
              <a:rPr spc="-40" dirty="0"/>
              <a:t>g</a:t>
            </a:r>
            <a:r>
              <a:rPr spc="-25" dirty="0"/>
              <a:t>e</a:t>
            </a:r>
          </a:p>
        </p:txBody>
      </p:sp>
      <p:sp>
        <p:nvSpPr>
          <p:cNvPr id="7" name="object 7"/>
          <p:cNvSpPr/>
          <p:nvPr/>
        </p:nvSpPr>
        <p:spPr>
          <a:xfrm>
            <a:off x="5346070" y="3429000"/>
            <a:ext cx="5352653" cy="2820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0909" y="3495659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2419340" y="0"/>
                </a:moveTo>
                <a:lnTo>
                  <a:pt x="69341" y="0"/>
                </a:lnTo>
                <a:lnTo>
                  <a:pt x="42351" y="5486"/>
                </a:lnTo>
                <a:lnTo>
                  <a:pt x="20299" y="20208"/>
                </a:lnTo>
                <a:lnTo>
                  <a:pt x="5440" y="42306"/>
                </a:lnTo>
                <a:lnTo>
                  <a:pt x="0" y="69220"/>
                </a:lnTo>
                <a:lnTo>
                  <a:pt x="0" y="346213"/>
                </a:lnTo>
                <a:lnTo>
                  <a:pt x="5440" y="373145"/>
                </a:lnTo>
                <a:lnTo>
                  <a:pt x="20299" y="395243"/>
                </a:lnTo>
                <a:lnTo>
                  <a:pt x="42351" y="409971"/>
                </a:lnTo>
                <a:lnTo>
                  <a:pt x="69341" y="415436"/>
                </a:lnTo>
                <a:lnTo>
                  <a:pt x="2419340" y="415436"/>
                </a:lnTo>
                <a:lnTo>
                  <a:pt x="2446407" y="409971"/>
                </a:lnTo>
                <a:lnTo>
                  <a:pt x="2468383" y="395243"/>
                </a:lnTo>
                <a:lnTo>
                  <a:pt x="2483226" y="373145"/>
                </a:lnTo>
                <a:lnTo>
                  <a:pt x="2488682" y="346213"/>
                </a:lnTo>
                <a:lnTo>
                  <a:pt x="2488682" y="69220"/>
                </a:lnTo>
                <a:lnTo>
                  <a:pt x="2483226" y="42306"/>
                </a:lnTo>
                <a:lnTo>
                  <a:pt x="2468383" y="20208"/>
                </a:lnTo>
                <a:lnTo>
                  <a:pt x="2446407" y="5486"/>
                </a:lnTo>
                <a:lnTo>
                  <a:pt x="241934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909" y="3495659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0" y="69220"/>
                </a:moveTo>
                <a:lnTo>
                  <a:pt x="5440" y="42306"/>
                </a:lnTo>
                <a:lnTo>
                  <a:pt x="20299" y="20208"/>
                </a:lnTo>
                <a:lnTo>
                  <a:pt x="42351" y="5486"/>
                </a:lnTo>
                <a:lnTo>
                  <a:pt x="69341" y="0"/>
                </a:lnTo>
                <a:lnTo>
                  <a:pt x="2419340" y="0"/>
                </a:lnTo>
                <a:lnTo>
                  <a:pt x="2446407" y="5486"/>
                </a:lnTo>
                <a:lnTo>
                  <a:pt x="2468383" y="20208"/>
                </a:lnTo>
                <a:lnTo>
                  <a:pt x="2483226" y="42306"/>
                </a:lnTo>
                <a:lnTo>
                  <a:pt x="2488682" y="69220"/>
                </a:lnTo>
                <a:lnTo>
                  <a:pt x="2488682" y="346213"/>
                </a:lnTo>
                <a:lnTo>
                  <a:pt x="2483226" y="373145"/>
                </a:lnTo>
                <a:lnTo>
                  <a:pt x="2468383" y="395243"/>
                </a:lnTo>
                <a:lnTo>
                  <a:pt x="2446407" y="409971"/>
                </a:lnTo>
                <a:lnTo>
                  <a:pt x="2419340" y="415436"/>
                </a:lnTo>
                <a:lnTo>
                  <a:pt x="69341" y="415436"/>
                </a:lnTo>
                <a:lnTo>
                  <a:pt x="42351" y="409971"/>
                </a:lnTo>
                <a:lnTo>
                  <a:pt x="20299" y="395243"/>
                </a:lnTo>
                <a:lnTo>
                  <a:pt x="5440" y="373145"/>
                </a:lnTo>
                <a:lnTo>
                  <a:pt x="0" y="346213"/>
                </a:lnTo>
                <a:lnTo>
                  <a:pt x="0" y="6922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0872" y="3486911"/>
            <a:ext cx="2508504" cy="434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6780" y="4096380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2419349" y="0"/>
                </a:moveTo>
                <a:lnTo>
                  <a:pt x="69341" y="0"/>
                </a:lnTo>
                <a:lnTo>
                  <a:pt x="42351" y="5465"/>
                </a:lnTo>
                <a:lnTo>
                  <a:pt x="20311" y="20192"/>
                </a:lnTo>
                <a:lnTo>
                  <a:pt x="5452" y="42290"/>
                </a:lnTo>
                <a:lnTo>
                  <a:pt x="0" y="69223"/>
                </a:lnTo>
                <a:lnTo>
                  <a:pt x="0" y="346210"/>
                </a:lnTo>
                <a:lnTo>
                  <a:pt x="5452" y="373130"/>
                </a:lnTo>
                <a:lnTo>
                  <a:pt x="20311" y="395228"/>
                </a:lnTo>
                <a:lnTo>
                  <a:pt x="42351" y="409955"/>
                </a:lnTo>
                <a:lnTo>
                  <a:pt x="69341" y="415421"/>
                </a:lnTo>
                <a:lnTo>
                  <a:pt x="2419349" y="415421"/>
                </a:lnTo>
                <a:lnTo>
                  <a:pt x="2446416" y="409955"/>
                </a:lnTo>
                <a:lnTo>
                  <a:pt x="2468361" y="395228"/>
                </a:lnTo>
                <a:lnTo>
                  <a:pt x="2483236" y="373130"/>
                </a:lnTo>
                <a:lnTo>
                  <a:pt x="2488691" y="346210"/>
                </a:lnTo>
                <a:lnTo>
                  <a:pt x="2488691" y="69223"/>
                </a:lnTo>
                <a:lnTo>
                  <a:pt x="2483236" y="42290"/>
                </a:lnTo>
                <a:lnTo>
                  <a:pt x="2468361" y="20192"/>
                </a:lnTo>
                <a:lnTo>
                  <a:pt x="2446416" y="5465"/>
                </a:lnTo>
                <a:lnTo>
                  <a:pt x="241934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780" y="4096380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0" y="69223"/>
                </a:moveTo>
                <a:lnTo>
                  <a:pt x="5452" y="42290"/>
                </a:lnTo>
                <a:lnTo>
                  <a:pt x="20311" y="20192"/>
                </a:lnTo>
                <a:lnTo>
                  <a:pt x="42351" y="5465"/>
                </a:lnTo>
                <a:lnTo>
                  <a:pt x="69341" y="0"/>
                </a:lnTo>
                <a:lnTo>
                  <a:pt x="2419349" y="0"/>
                </a:lnTo>
                <a:lnTo>
                  <a:pt x="2446416" y="5465"/>
                </a:lnTo>
                <a:lnTo>
                  <a:pt x="2468361" y="20192"/>
                </a:lnTo>
                <a:lnTo>
                  <a:pt x="2483236" y="42290"/>
                </a:lnTo>
                <a:lnTo>
                  <a:pt x="2488691" y="69223"/>
                </a:lnTo>
                <a:lnTo>
                  <a:pt x="2488691" y="346210"/>
                </a:lnTo>
                <a:lnTo>
                  <a:pt x="2483236" y="373130"/>
                </a:lnTo>
                <a:lnTo>
                  <a:pt x="2468361" y="395228"/>
                </a:lnTo>
                <a:lnTo>
                  <a:pt x="2446416" y="409955"/>
                </a:lnTo>
                <a:lnTo>
                  <a:pt x="2419349" y="415421"/>
                </a:lnTo>
                <a:lnTo>
                  <a:pt x="69341" y="415421"/>
                </a:lnTo>
                <a:lnTo>
                  <a:pt x="42351" y="409955"/>
                </a:lnTo>
                <a:lnTo>
                  <a:pt x="20311" y="395228"/>
                </a:lnTo>
                <a:lnTo>
                  <a:pt x="5452" y="373130"/>
                </a:lnTo>
                <a:lnTo>
                  <a:pt x="0" y="346210"/>
                </a:lnTo>
                <a:lnTo>
                  <a:pt x="0" y="692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7636" y="4087367"/>
            <a:ext cx="2508504" cy="434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0909" y="4697729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2419340" y="0"/>
                </a:moveTo>
                <a:lnTo>
                  <a:pt x="69341" y="0"/>
                </a:lnTo>
                <a:lnTo>
                  <a:pt x="42351" y="5465"/>
                </a:lnTo>
                <a:lnTo>
                  <a:pt x="20299" y="20192"/>
                </a:lnTo>
                <a:lnTo>
                  <a:pt x="5440" y="42290"/>
                </a:lnTo>
                <a:lnTo>
                  <a:pt x="0" y="69210"/>
                </a:lnTo>
                <a:lnTo>
                  <a:pt x="0" y="346197"/>
                </a:lnTo>
                <a:lnTo>
                  <a:pt x="5440" y="373130"/>
                </a:lnTo>
                <a:lnTo>
                  <a:pt x="20299" y="395228"/>
                </a:lnTo>
                <a:lnTo>
                  <a:pt x="42351" y="409955"/>
                </a:lnTo>
                <a:lnTo>
                  <a:pt x="69341" y="415421"/>
                </a:lnTo>
                <a:lnTo>
                  <a:pt x="2419340" y="415421"/>
                </a:lnTo>
                <a:lnTo>
                  <a:pt x="2446407" y="409955"/>
                </a:lnTo>
                <a:lnTo>
                  <a:pt x="2468383" y="395228"/>
                </a:lnTo>
                <a:lnTo>
                  <a:pt x="2483226" y="373130"/>
                </a:lnTo>
                <a:lnTo>
                  <a:pt x="2488682" y="346197"/>
                </a:lnTo>
                <a:lnTo>
                  <a:pt x="2488682" y="69210"/>
                </a:lnTo>
                <a:lnTo>
                  <a:pt x="2483226" y="42290"/>
                </a:lnTo>
                <a:lnTo>
                  <a:pt x="2468383" y="20192"/>
                </a:lnTo>
                <a:lnTo>
                  <a:pt x="2446407" y="5465"/>
                </a:lnTo>
                <a:lnTo>
                  <a:pt x="241934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0909" y="4697729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0" y="69210"/>
                </a:moveTo>
                <a:lnTo>
                  <a:pt x="5440" y="42290"/>
                </a:lnTo>
                <a:lnTo>
                  <a:pt x="20299" y="20192"/>
                </a:lnTo>
                <a:lnTo>
                  <a:pt x="42351" y="5465"/>
                </a:lnTo>
                <a:lnTo>
                  <a:pt x="69341" y="0"/>
                </a:lnTo>
                <a:lnTo>
                  <a:pt x="2419340" y="0"/>
                </a:lnTo>
                <a:lnTo>
                  <a:pt x="2446407" y="5465"/>
                </a:lnTo>
                <a:lnTo>
                  <a:pt x="2468383" y="20192"/>
                </a:lnTo>
                <a:lnTo>
                  <a:pt x="2483226" y="42290"/>
                </a:lnTo>
                <a:lnTo>
                  <a:pt x="2488682" y="69210"/>
                </a:lnTo>
                <a:lnTo>
                  <a:pt x="2488682" y="346197"/>
                </a:lnTo>
                <a:lnTo>
                  <a:pt x="2483226" y="373130"/>
                </a:lnTo>
                <a:lnTo>
                  <a:pt x="2468383" y="395228"/>
                </a:lnTo>
                <a:lnTo>
                  <a:pt x="2446407" y="409955"/>
                </a:lnTo>
                <a:lnTo>
                  <a:pt x="2419340" y="415421"/>
                </a:lnTo>
                <a:lnTo>
                  <a:pt x="69341" y="415421"/>
                </a:lnTo>
                <a:lnTo>
                  <a:pt x="42351" y="409955"/>
                </a:lnTo>
                <a:lnTo>
                  <a:pt x="20299" y="395228"/>
                </a:lnTo>
                <a:lnTo>
                  <a:pt x="5440" y="373130"/>
                </a:lnTo>
                <a:lnTo>
                  <a:pt x="0" y="346197"/>
                </a:lnTo>
                <a:lnTo>
                  <a:pt x="0" y="6921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0872" y="4687823"/>
            <a:ext cx="2508504" cy="435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595" y="5299079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2419343" y="0"/>
                </a:moveTo>
                <a:lnTo>
                  <a:pt x="69341" y="0"/>
                </a:lnTo>
                <a:lnTo>
                  <a:pt x="42361" y="5452"/>
                </a:lnTo>
                <a:lnTo>
                  <a:pt x="20311" y="20192"/>
                </a:lnTo>
                <a:lnTo>
                  <a:pt x="5452" y="42290"/>
                </a:lnTo>
                <a:lnTo>
                  <a:pt x="0" y="69210"/>
                </a:lnTo>
                <a:lnTo>
                  <a:pt x="0" y="346185"/>
                </a:lnTo>
                <a:lnTo>
                  <a:pt x="5452" y="373130"/>
                </a:lnTo>
                <a:lnTo>
                  <a:pt x="20311" y="395145"/>
                </a:lnTo>
                <a:lnTo>
                  <a:pt x="42361" y="409992"/>
                </a:lnTo>
                <a:lnTo>
                  <a:pt x="69341" y="415421"/>
                </a:lnTo>
                <a:lnTo>
                  <a:pt x="2419343" y="415421"/>
                </a:lnTo>
                <a:lnTo>
                  <a:pt x="2446410" y="409992"/>
                </a:lnTo>
                <a:lnTo>
                  <a:pt x="2468386" y="395145"/>
                </a:lnTo>
                <a:lnTo>
                  <a:pt x="2483229" y="373130"/>
                </a:lnTo>
                <a:lnTo>
                  <a:pt x="2488685" y="346185"/>
                </a:lnTo>
                <a:lnTo>
                  <a:pt x="2488685" y="69210"/>
                </a:lnTo>
                <a:lnTo>
                  <a:pt x="2483229" y="42290"/>
                </a:lnTo>
                <a:lnTo>
                  <a:pt x="2468386" y="20192"/>
                </a:lnTo>
                <a:lnTo>
                  <a:pt x="2446410" y="5452"/>
                </a:lnTo>
                <a:lnTo>
                  <a:pt x="24193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3595" y="5299079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0" y="69210"/>
                </a:moveTo>
                <a:lnTo>
                  <a:pt x="5452" y="42290"/>
                </a:lnTo>
                <a:lnTo>
                  <a:pt x="20311" y="20192"/>
                </a:lnTo>
                <a:lnTo>
                  <a:pt x="42361" y="5452"/>
                </a:lnTo>
                <a:lnTo>
                  <a:pt x="69341" y="0"/>
                </a:lnTo>
                <a:lnTo>
                  <a:pt x="2419343" y="0"/>
                </a:lnTo>
                <a:lnTo>
                  <a:pt x="2446410" y="5452"/>
                </a:lnTo>
                <a:lnTo>
                  <a:pt x="2468386" y="20192"/>
                </a:lnTo>
                <a:lnTo>
                  <a:pt x="2483229" y="42290"/>
                </a:lnTo>
                <a:lnTo>
                  <a:pt x="2488685" y="69210"/>
                </a:lnTo>
                <a:lnTo>
                  <a:pt x="2488685" y="346185"/>
                </a:lnTo>
                <a:lnTo>
                  <a:pt x="2483229" y="373130"/>
                </a:lnTo>
                <a:lnTo>
                  <a:pt x="2468386" y="395145"/>
                </a:lnTo>
                <a:lnTo>
                  <a:pt x="2446410" y="409992"/>
                </a:lnTo>
                <a:lnTo>
                  <a:pt x="2419343" y="415421"/>
                </a:lnTo>
                <a:lnTo>
                  <a:pt x="69341" y="415421"/>
                </a:lnTo>
                <a:lnTo>
                  <a:pt x="42361" y="409992"/>
                </a:lnTo>
                <a:lnTo>
                  <a:pt x="20311" y="395145"/>
                </a:lnTo>
                <a:lnTo>
                  <a:pt x="5452" y="373130"/>
                </a:lnTo>
                <a:lnTo>
                  <a:pt x="0" y="346185"/>
                </a:lnTo>
                <a:lnTo>
                  <a:pt x="0" y="69210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439" y="5289803"/>
            <a:ext cx="2508504" cy="434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669" y="5879448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2419340" y="0"/>
                </a:moveTo>
                <a:lnTo>
                  <a:pt x="69341" y="0"/>
                </a:lnTo>
                <a:lnTo>
                  <a:pt x="42351" y="5440"/>
                </a:lnTo>
                <a:lnTo>
                  <a:pt x="20299" y="20287"/>
                </a:lnTo>
                <a:lnTo>
                  <a:pt x="5440" y="42290"/>
                </a:lnTo>
                <a:lnTo>
                  <a:pt x="0" y="69247"/>
                </a:lnTo>
                <a:lnTo>
                  <a:pt x="0" y="346210"/>
                </a:lnTo>
                <a:lnTo>
                  <a:pt x="5440" y="373154"/>
                </a:lnTo>
                <a:lnTo>
                  <a:pt x="20299" y="395170"/>
                </a:lnTo>
                <a:lnTo>
                  <a:pt x="42351" y="410016"/>
                </a:lnTo>
                <a:lnTo>
                  <a:pt x="69341" y="415445"/>
                </a:lnTo>
                <a:lnTo>
                  <a:pt x="2419340" y="415445"/>
                </a:lnTo>
                <a:lnTo>
                  <a:pt x="2446407" y="410016"/>
                </a:lnTo>
                <a:lnTo>
                  <a:pt x="2468383" y="395170"/>
                </a:lnTo>
                <a:lnTo>
                  <a:pt x="2483226" y="373154"/>
                </a:lnTo>
                <a:lnTo>
                  <a:pt x="2488682" y="346210"/>
                </a:lnTo>
                <a:lnTo>
                  <a:pt x="2488682" y="69247"/>
                </a:lnTo>
                <a:lnTo>
                  <a:pt x="2483226" y="42290"/>
                </a:lnTo>
                <a:lnTo>
                  <a:pt x="2468383" y="20287"/>
                </a:lnTo>
                <a:lnTo>
                  <a:pt x="2446407" y="5440"/>
                </a:lnTo>
                <a:lnTo>
                  <a:pt x="241934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5669" y="5879448"/>
            <a:ext cx="2489200" cy="415925"/>
          </a:xfrm>
          <a:custGeom>
            <a:avLst/>
            <a:gdLst/>
            <a:ahLst/>
            <a:cxnLst/>
            <a:rect l="l" t="t" r="r" b="b"/>
            <a:pathLst>
              <a:path w="2489200" h="415925">
                <a:moveTo>
                  <a:pt x="0" y="69247"/>
                </a:moveTo>
                <a:lnTo>
                  <a:pt x="5440" y="42290"/>
                </a:lnTo>
                <a:lnTo>
                  <a:pt x="20299" y="20287"/>
                </a:lnTo>
                <a:lnTo>
                  <a:pt x="42351" y="5440"/>
                </a:lnTo>
                <a:lnTo>
                  <a:pt x="69341" y="0"/>
                </a:lnTo>
                <a:lnTo>
                  <a:pt x="2419340" y="0"/>
                </a:lnTo>
                <a:lnTo>
                  <a:pt x="2446407" y="5440"/>
                </a:lnTo>
                <a:lnTo>
                  <a:pt x="2468383" y="20287"/>
                </a:lnTo>
                <a:lnTo>
                  <a:pt x="2483226" y="42290"/>
                </a:lnTo>
                <a:lnTo>
                  <a:pt x="2488682" y="69247"/>
                </a:lnTo>
                <a:lnTo>
                  <a:pt x="2488682" y="346210"/>
                </a:lnTo>
                <a:lnTo>
                  <a:pt x="2483226" y="373154"/>
                </a:lnTo>
                <a:lnTo>
                  <a:pt x="2468383" y="395170"/>
                </a:lnTo>
                <a:lnTo>
                  <a:pt x="2446407" y="410016"/>
                </a:lnTo>
                <a:lnTo>
                  <a:pt x="2419340" y="415445"/>
                </a:lnTo>
                <a:lnTo>
                  <a:pt x="69341" y="415445"/>
                </a:lnTo>
                <a:lnTo>
                  <a:pt x="42351" y="410016"/>
                </a:lnTo>
                <a:lnTo>
                  <a:pt x="20299" y="395170"/>
                </a:lnTo>
                <a:lnTo>
                  <a:pt x="5440" y="373154"/>
                </a:lnTo>
                <a:lnTo>
                  <a:pt x="0" y="346210"/>
                </a:lnTo>
                <a:lnTo>
                  <a:pt x="0" y="69247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5632" y="5870447"/>
            <a:ext cx="2508503" cy="434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42035" y="3591269"/>
            <a:ext cx="1175385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rm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46685" marR="104139" algn="ctr">
              <a:lnSpc>
                <a:spcPts val="4730"/>
              </a:lnSpc>
              <a:spcBef>
                <a:spcPts val="625"/>
              </a:spcBef>
            </a:pP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abl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74930" marR="99695" indent="-12700" algn="ctr">
              <a:lnSpc>
                <a:spcPts val="4570"/>
              </a:lnSpc>
              <a:spcBef>
                <a:spcPts val="13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6369" y="2337419"/>
            <a:ext cx="4367530" cy="422909"/>
          </a:xfrm>
          <a:custGeom>
            <a:avLst/>
            <a:gdLst/>
            <a:ahLst/>
            <a:cxnLst/>
            <a:rect l="l" t="t" r="r" b="b"/>
            <a:pathLst>
              <a:path w="4367530" h="422910">
                <a:moveTo>
                  <a:pt x="4296552" y="0"/>
                </a:moveTo>
                <a:lnTo>
                  <a:pt x="70500" y="0"/>
                </a:lnTo>
                <a:lnTo>
                  <a:pt x="43068" y="5486"/>
                </a:lnTo>
                <a:lnTo>
                  <a:pt x="20573" y="20573"/>
                </a:lnTo>
                <a:lnTo>
                  <a:pt x="5608" y="42946"/>
                </a:lnTo>
                <a:lnTo>
                  <a:pt x="0" y="70378"/>
                </a:lnTo>
                <a:lnTo>
                  <a:pt x="0" y="351922"/>
                </a:lnTo>
                <a:lnTo>
                  <a:pt x="5608" y="379354"/>
                </a:lnTo>
                <a:lnTo>
                  <a:pt x="20573" y="401726"/>
                </a:lnTo>
                <a:lnTo>
                  <a:pt x="43068" y="416813"/>
                </a:lnTo>
                <a:lnTo>
                  <a:pt x="70500" y="422300"/>
                </a:lnTo>
                <a:lnTo>
                  <a:pt x="4296552" y="422300"/>
                </a:lnTo>
                <a:lnTo>
                  <a:pt x="4323984" y="416813"/>
                </a:lnTo>
                <a:lnTo>
                  <a:pt x="4346447" y="401726"/>
                </a:lnTo>
                <a:lnTo>
                  <a:pt x="4361444" y="379354"/>
                </a:lnTo>
                <a:lnTo>
                  <a:pt x="4367021" y="351922"/>
                </a:lnTo>
                <a:lnTo>
                  <a:pt x="4367021" y="70378"/>
                </a:lnTo>
                <a:lnTo>
                  <a:pt x="4361444" y="42946"/>
                </a:lnTo>
                <a:lnTo>
                  <a:pt x="4346447" y="20573"/>
                </a:lnTo>
                <a:lnTo>
                  <a:pt x="4323984" y="5486"/>
                </a:lnTo>
                <a:lnTo>
                  <a:pt x="42965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6369" y="2337419"/>
            <a:ext cx="4367530" cy="422909"/>
          </a:xfrm>
          <a:custGeom>
            <a:avLst/>
            <a:gdLst/>
            <a:ahLst/>
            <a:cxnLst/>
            <a:rect l="l" t="t" r="r" b="b"/>
            <a:pathLst>
              <a:path w="4367530" h="422910">
                <a:moveTo>
                  <a:pt x="0" y="70378"/>
                </a:moveTo>
                <a:lnTo>
                  <a:pt x="5608" y="42946"/>
                </a:lnTo>
                <a:lnTo>
                  <a:pt x="20573" y="20573"/>
                </a:lnTo>
                <a:lnTo>
                  <a:pt x="43068" y="5486"/>
                </a:lnTo>
                <a:lnTo>
                  <a:pt x="70500" y="0"/>
                </a:lnTo>
                <a:lnTo>
                  <a:pt x="4296552" y="0"/>
                </a:lnTo>
                <a:lnTo>
                  <a:pt x="4323984" y="5486"/>
                </a:lnTo>
                <a:lnTo>
                  <a:pt x="4346447" y="20573"/>
                </a:lnTo>
                <a:lnTo>
                  <a:pt x="4361444" y="42946"/>
                </a:lnTo>
                <a:lnTo>
                  <a:pt x="4367021" y="70378"/>
                </a:lnTo>
                <a:lnTo>
                  <a:pt x="4367021" y="351922"/>
                </a:lnTo>
                <a:lnTo>
                  <a:pt x="4361444" y="379354"/>
                </a:lnTo>
                <a:lnTo>
                  <a:pt x="4346447" y="401726"/>
                </a:lnTo>
                <a:lnTo>
                  <a:pt x="4323984" y="416813"/>
                </a:lnTo>
                <a:lnTo>
                  <a:pt x="4296552" y="422300"/>
                </a:lnTo>
                <a:lnTo>
                  <a:pt x="70500" y="422300"/>
                </a:lnTo>
                <a:lnTo>
                  <a:pt x="43068" y="416813"/>
                </a:lnTo>
                <a:lnTo>
                  <a:pt x="20573" y="401726"/>
                </a:lnTo>
                <a:lnTo>
                  <a:pt x="5608" y="379354"/>
                </a:lnTo>
                <a:lnTo>
                  <a:pt x="0" y="351922"/>
                </a:lnTo>
                <a:lnTo>
                  <a:pt x="0" y="70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46220" y="2328672"/>
            <a:ext cx="4387595" cy="440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41129" y="2938150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4295668" y="0"/>
                </a:moveTo>
                <a:lnTo>
                  <a:pt x="70622" y="0"/>
                </a:lnTo>
                <a:lnTo>
                  <a:pt x="43190" y="5577"/>
                </a:lnTo>
                <a:lnTo>
                  <a:pt x="20726" y="20695"/>
                </a:lnTo>
                <a:lnTo>
                  <a:pt x="5608" y="43159"/>
                </a:lnTo>
                <a:lnTo>
                  <a:pt x="0" y="70591"/>
                </a:lnTo>
                <a:lnTo>
                  <a:pt x="0" y="353049"/>
                </a:lnTo>
                <a:lnTo>
                  <a:pt x="5608" y="380481"/>
                </a:lnTo>
                <a:lnTo>
                  <a:pt x="20726" y="402976"/>
                </a:lnTo>
                <a:lnTo>
                  <a:pt x="43190" y="418063"/>
                </a:lnTo>
                <a:lnTo>
                  <a:pt x="70622" y="423671"/>
                </a:lnTo>
                <a:lnTo>
                  <a:pt x="4295668" y="423671"/>
                </a:lnTo>
                <a:lnTo>
                  <a:pt x="4323100" y="418063"/>
                </a:lnTo>
                <a:lnTo>
                  <a:pt x="4345563" y="402976"/>
                </a:lnTo>
                <a:lnTo>
                  <a:pt x="4360682" y="380481"/>
                </a:lnTo>
                <a:lnTo>
                  <a:pt x="4366259" y="353049"/>
                </a:lnTo>
                <a:lnTo>
                  <a:pt x="4366259" y="70591"/>
                </a:lnTo>
                <a:lnTo>
                  <a:pt x="4360682" y="43159"/>
                </a:lnTo>
                <a:lnTo>
                  <a:pt x="4345563" y="20695"/>
                </a:lnTo>
                <a:lnTo>
                  <a:pt x="4323100" y="5577"/>
                </a:lnTo>
                <a:lnTo>
                  <a:pt x="429566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1129" y="2938150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0" y="70591"/>
                </a:moveTo>
                <a:lnTo>
                  <a:pt x="5608" y="43159"/>
                </a:lnTo>
                <a:lnTo>
                  <a:pt x="20726" y="20695"/>
                </a:lnTo>
                <a:lnTo>
                  <a:pt x="43190" y="5577"/>
                </a:lnTo>
                <a:lnTo>
                  <a:pt x="70622" y="0"/>
                </a:lnTo>
                <a:lnTo>
                  <a:pt x="4295668" y="0"/>
                </a:lnTo>
                <a:lnTo>
                  <a:pt x="4323100" y="5577"/>
                </a:lnTo>
                <a:lnTo>
                  <a:pt x="4345563" y="20695"/>
                </a:lnTo>
                <a:lnTo>
                  <a:pt x="4360682" y="43159"/>
                </a:lnTo>
                <a:lnTo>
                  <a:pt x="4366259" y="70591"/>
                </a:lnTo>
                <a:lnTo>
                  <a:pt x="4366259" y="353049"/>
                </a:lnTo>
                <a:lnTo>
                  <a:pt x="4360682" y="380481"/>
                </a:lnTo>
                <a:lnTo>
                  <a:pt x="4345563" y="402976"/>
                </a:lnTo>
                <a:lnTo>
                  <a:pt x="4323100" y="418063"/>
                </a:lnTo>
                <a:lnTo>
                  <a:pt x="4295668" y="423671"/>
                </a:lnTo>
                <a:lnTo>
                  <a:pt x="70622" y="423671"/>
                </a:lnTo>
                <a:lnTo>
                  <a:pt x="43190" y="418063"/>
                </a:lnTo>
                <a:lnTo>
                  <a:pt x="20726" y="402976"/>
                </a:lnTo>
                <a:lnTo>
                  <a:pt x="5608" y="380481"/>
                </a:lnTo>
                <a:lnTo>
                  <a:pt x="0" y="353049"/>
                </a:lnTo>
                <a:lnTo>
                  <a:pt x="0" y="7059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0979" y="2929127"/>
            <a:ext cx="4386072" cy="443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3210" y="3539490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4295637" y="0"/>
                </a:moveTo>
                <a:lnTo>
                  <a:pt x="70591" y="0"/>
                </a:lnTo>
                <a:lnTo>
                  <a:pt x="43159" y="5577"/>
                </a:lnTo>
                <a:lnTo>
                  <a:pt x="20695" y="20695"/>
                </a:lnTo>
                <a:lnTo>
                  <a:pt x="5577" y="43190"/>
                </a:lnTo>
                <a:lnTo>
                  <a:pt x="0" y="70622"/>
                </a:lnTo>
                <a:lnTo>
                  <a:pt x="0" y="353055"/>
                </a:lnTo>
                <a:lnTo>
                  <a:pt x="5577" y="380487"/>
                </a:lnTo>
                <a:lnTo>
                  <a:pt x="20695" y="402966"/>
                </a:lnTo>
                <a:lnTo>
                  <a:pt x="43159" y="418088"/>
                </a:lnTo>
                <a:lnTo>
                  <a:pt x="70591" y="423671"/>
                </a:lnTo>
                <a:lnTo>
                  <a:pt x="4295637" y="423671"/>
                </a:lnTo>
                <a:lnTo>
                  <a:pt x="4323069" y="418088"/>
                </a:lnTo>
                <a:lnTo>
                  <a:pt x="4345563" y="402966"/>
                </a:lnTo>
                <a:lnTo>
                  <a:pt x="4360651" y="380487"/>
                </a:lnTo>
                <a:lnTo>
                  <a:pt x="4366259" y="353055"/>
                </a:lnTo>
                <a:lnTo>
                  <a:pt x="4366259" y="70622"/>
                </a:lnTo>
                <a:lnTo>
                  <a:pt x="4360651" y="43190"/>
                </a:lnTo>
                <a:lnTo>
                  <a:pt x="4345563" y="20695"/>
                </a:lnTo>
                <a:lnTo>
                  <a:pt x="4323069" y="5577"/>
                </a:lnTo>
                <a:lnTo>
                  <a:pt x="42956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3210" y="3539490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0" y="70622"/>
                </a:moveTo>
                <a:lnTo>
                  <a:pt x="5577" y="43190"/>
                </a:lnTo>
                <a:lnTo>
                  <a:pt x="20695" y="20695"/>
                </a:lnTo>
                <a:lnTo>
                  <a:pt x="43159" y="5577"/>
                </a:lnTo>
                <a:lnTo>
                  <a:pt x="70591" y="0"/>
                </a:lnTo>
                <a:lnTo>
                  <a:pt x="4295637" y="0"/>
                </a:lnTo>
                <a:lnTo>
                  <a:pt x="4323069" y="5577"/>
                </a:lnTo>
                <a:lnTo>
                  <a:pt x="4345563" y="20695"/>
                </a:lnTo>
                <a:lnTo>
                  <a:pt x="4360651" y="43190"/>
                </a:lnTo>
                <a:lnTo>
                  <a:pt x="4366259" y="70622"/>
                </a:lnTo>
                <a:lnTo>
                  <a:pt x="4366259" y="353055"/>
                </a:lnTo>
                <a:lnTo>
                  <a:pt x="4360651" y="380487"/>
                </a:lnTo>
                <a:lnTo>
                  <a:pt x="4345563" y="402966"/>
                </a:lnTo>
                <a:lnTo>
                  <a:pt x="4323069" y="418088"/>
                </a:lnTo>
                <a:lnTo>
                  <a:pt x="4295637" y="423671"/>
                </a:lnTo>
                <a:lnTo>
                  <a:pt x="70591" y="423671"/>
                </a:lnTo>
                <a:lnTo>
                  <a:pt x="43159" y="418088"/>
                </a:lnTo>
                <a:lnTo>
                  <a:pt x="20695" y="402966"/>
                </a:lnTo>
                <a:lnTo>
                  <a:pt x="5577" y="380487"/>
                </a:lnTo>
                <a:lnTo>
                  <a:pt x="0" y="353055"/>
                </a:lnTo>
                <a:lnTo>
                  <a:pt x="0" y="7062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03547" y="3529584"/>
            <a:ext cx="4386072" cy="443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5280" y="4120515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4296521" y="0"/>
                </a:moveTo>
                <a:lnTo>
                  <a:pt x="70469" y="0"/>
                </a:lnTo>
                <a:lnTo>
                  <a:pt x="43037" y="5465"/>
                </a:lnTo>
                <a:lnTo>
                  <a:pt x="20573" y="20573"/>
                </a:lnTo>
                <a:lnTo>
                  <a:pt x="5577" y="42921"/>
                </a:lnTo>
                <a:lnTo>
                  <a:pt x="0" y="70353"/>
                </a:lnTo>
                <a:lnTo>
                  <a:pt x="0" y="351912"/>
                </a:lnTo>
                <a:lnTo>
                  <a:pt x="5577" y="379344"/>
                </a:lnTo>
                <a:lnTo>
                  <a:pt x="20573" y="401705"/>
                </a:lnTo>
                <a:lnTo>
                  <a:pt x="43037" y="416813"/>
                </a:lnTo>
                <a:lnTo>
                  <a:pt x="70469" y="422279"/>
                </a:lnTo>
                <a:lnTo>
                  <a:pt x="4296521" y="422279"/>
                </a:lnTo>
                <a:lnTo>
                  <a:pt x="4323953" y="416813"/>
                </a:lnTo>
                <a:lnTo>
                  <a:pt x="4346447" y="401705"/>
                </a:lnTo>
                <a:lnTo>
                  <a:pt x="4361413" y="379344"/>
                </a:lnTo>
                <a:lnTo>
                  <a:pt x="4367021" y="351912"/>
                </a:lnTo>
                <a:lnTo>
                  <a:pt x="4367021" y="70353"/>
                </a:lnTo>
                <a:lnTo>
                  <a:pt x="4361413" y="42921"/>
                </a:lnTo>
                <a:lnTo>
                  <a:pt x="4346447" y="20573"/>
                </a:lnTo>
                <a:lnTo>
                  <a:pt x="4323953" y="5465"/>
                </a:lnTo>
                <a:lnTo>
                  <a:pt x="429652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5280" y="4120515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0" y="70353"/>
                </a:moveTo>
                <a:lnTo>
                  <a:pt x="5577" y="42921"/>
                </a:lnTo>
                <a:lnTo>
                  <a:pt x="20573" y="20573"/>
                </a:lnTo>
                <a:lnTo>
                  <a:pt x="43037" y="5465"/>
                </a:lnTo>
                <a:lnTo>
                  <a:pt x="70469" y="0"/>
                </a:lnTo>
                <a:lnTo>
                  <a:pt x="4296521" y="0"/>
                </a:lnTo>
                <a:lnTo>
                  <a:pt x="4323953" y="5465"/>
                </a:lnTo>
                <a:lnTo>
                  <a:pt x="4346447" y="20573"/>
                </a:lnTo>
                <a:lnTo>
                  <a:pt x="4361413" y="42921"/>
                </a:lnTo>
                <a:lnTo>
                  <a:pt x="4367021" y="70353"/>
                </a:lnTo>
                <a:lnTo>
                  <a:pt x="4367021" y="351912"/>
                </a:lnTo>
                <a:lnTo>
                  <a:pt x="4361413" y="379344"/>
                </a:lnTo>
                <a:lnTo>
                  <a:pt x="4346447" y="401705"/>
                </a:lnTo>
                <a:lnTo>
                  <a:pt x="4323953" y="416813"/>
                </a:lnTo>
                <a:lnTo>
                  <a:pt x="4296521" y="422279"/>
                </a:lnTo>
                <a:lnTo>
                  <a:pt x="70469" y="422279"/>
                </a:lnTo>
                <a:lnTo>
                  <a:pt x="43037" y="416813"/>
                </a:lnTo>
                <a:lnTo>
                  <a:pt x="20573" y="401705"/>
                </a:lnTo>
                <a:lnTo>
                  <a:pt x="5577" y="379344"/>
                </a:lnTo>
                <a:lnTo>
                  <a:pt x="0" y="351912"/>
                </a:lnTo>
                <a:lnTo>
                  <a:pt x="0" y="70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5740" y="4111752"/>
            <a:ext cx="4386071" cy="440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5280" y="4737104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4296521" y="0"/>
                </a:moveTo>
                <a:lnTo>
                  <a:pt x="70469" y="0"/>
                </a:lnTo>
                <a:lnTo>
                  <a:pt x="43037" y="5452"/>
                </a:lnTo>
                <a:lnTo>
                  <a:pt x="20573" y="20573"/>
                </a:lnTo>
                <a:lnTo>
                  <a:pt x="5577" y="42921"/>
                </a:lnTo>
                <a:lnTo>
                  <a:pt x="0" y="70353"/>
                </a:lnTo>
                <a:lnTo>
                  <a:pt x="0" y="351912"/>
                </a:lnTo>
                <a:lnTo>
                  <a:pt x="5577" y="379344"/>
                </a:lnTo>
                <a:lnTo>
                  <a:pt x="20573" y="401692"/>
                </a:lnTo>
                <a:lnTo>
                  <a:pt x="43037" y="416813"/>
                </a:lnTo>
                <a:lnTo>
                  <a:pt x="70469" y="422266"/>
                </a:lnTo>
                <a:lnTo>
                  <a:pt x="4296521" y="422266"/>
                </a:lnTo>
                <a:lnTo>
                  <a:pt x="4323953" y="416813"/>
                </a:lnTo>
                <a:lnTo>
                  <a:pt x="4346447" y="401692"/>
                </a:lnTo>
                <a:lnTo>
                  <a:pt x="4361413" y="379344"/>
                </a:lnTo>
                <a:lnTo>
                  <a:pt x="4367021" y="351912"/>
                </a:lnTo>
                <a:lnTo>
                  <a:pt x="4367021" y="70353"/>
                </a:lnTo>
                <a:lnTo>
                  <a:pt x="4361413" y="42921"/>
                </a:lnTo>
                <a:lnTo>
                  <a:pt x="4346447" y="20573"/>
                </a:lnTo>
                <a:lnTo>
                  <a:pt x="4323953" y="5452"/>
                </a:lnTo>
                <a:lnTo>
                  <a:pt x="429652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5280" y="4737104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0" y="70353"/>
                </a:moveTo>
                <a:lnTo>
                  <a:pt x="5577" y="42921"/>
                </a:lnTo>
                <a:lnTo>
                  <a:pt x="20573" y="20573"/>
                </a:lnTo>
                <a:lnTo>
                  <a:pt x="43037" y="5452"/>
                </a:lnTo>
                <a:lnTo>
                  <a:pt x="70469" y="0"/>
                </a:lnTo>
                <a:lnTo>
                  <a:pt x="4296521" y="0"/>
                </a:lnTo>
                <a:lnTo>
                  <a:pt x="4323953" y="5452"/>
                </a:lnTo>
                <a:lnTo>
                  <a:pt x="4346447" y="20573"/>
                </a:lnTo>
                <a:lnTo>
                  <a:pt x="4361413" y="42921"/>
                </a:lnTo>
                <a:lnTo>
                  <a:pt x="4367021" y="70353"/>
                </a:lnTo>
                <a:lnTo>
                  <a:pt x="4367021" y="351912"/>
                </a:lnTo>
                <a:lnTo>
                  <a:pt x="4361413" y="379344"/>
                </a:lnTo>
                <a:lnTo>
                  <a:pt x="4346447" y="401692"/>
                </a:lnTo>
                <a:lnTo>
                  <a:pt x="4323953" y="416813"/>
                </a:lnTo>
                <a:lnTo>
                  <a:pt x="4296521" y="422266"/>
                </a:lnTo>
                <a:lnTo>
                  <a:pt x="70469" y="422266"/>
                </a:lnTo>
                <a:lnTo>
                  <a:pt x="43037" y="416813"/>
                </a:lnTo>
                <a:lnTo>
                  <a:pt x="20573" y="401692"/>
                </a:lnTo>
                <a:lnTo>
                  <a:pt x="5577" y="379344"/>
                </a:lnTo>
                <a:lnTo>
                  <a:pt x="0" y="351912"/>
                </a:lnTo>
                <a:lnTo>
                  <a:pt x="0" y="70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15740" y="4727447"/>
            <a:ext cx="4386071" cy="44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85259" y="5349240"/>
            <a:ext cx="4367530" cy="424180"/>
          </a:xfrm>
          <a:custGeom>
            <a:avLst/>
            <a:gdLst/>
            <a:ahLst/>
            <a:cxnLst/>
            <a:rect l="l" t="t" r="r" b="b"/>
            <a:pathLst>
              <a:path w="4367530" h="424179">
                <a:moveTo>
                  <a:pt x="4296399" y="0"/>
                </a:moveTo>
                <a:lnTo>
                  <a:pt x="70622" y="0"/>
                </a:lnTo>
                <a:lnTo>
                  <a:pt x="43190" y="5583"/>
                </a:lnTo>
                <a:lnTo>
                  <a:pt x="20695" y="20705"/>
                </a:lnTo>
                <a:lnTo>
                  <a:pt x="5577" y="43184"/>
                </a:lnTo>
                <a:lnTo>
                  <a:pt x="0" y="70616"/>
                </a:lnTo>
                <a:lnTo>
                  <a:pt x="0" y="353055"/>
                </a:lnTo>
                <a:lnTo>
                  <a:pt x="5577" y="380548"/>
                </a:lnTo>
                <a:lnTo>
                  <a:pt x="20695" y="402979"/>
                </a:lnTo>
                <a:lnTo>
                  <a:pt x="43190" y="418124"/>
                </a:lnTo>
                <a:lnTo>
                  <a:pt x="70622" y="423671"/>
                </a:lnTo>
                <a:lnTo>
                  <a:pt x="4296399" y="423671"/>
                </a:lnTo>
                <a:lnTo>
                  <a:pt x="4323831" y="418124"/>
                </a:lnTo>
                <a:lnTo>
                  <a:pt x="4346325" y="402979"/>
                </a:lnTo>
                <a:lnTo>
                  <a:pt x="4361444" y="380548"/>
                </a:lnTo>
                <a:lnTo>
                  <a:pt x="4367021" y="353055"/>
                </a:lnTo>
                <a:lnTo>
                  <a:pt x="4367021" y="70616"/>
                </a:lnTo>
                <a:lnTo>
                  <a:pt x="4361444" y="43184"/>
                </a:lnTo>
                <a:lnTo>
                  <a:pt x="4346325" y="20705"/>
                </a:lnTo>
                <a:lnTo>
                  <a:pt x="4323831" y="5583"/>
                </a:lnTo>
                <a:lnTo>
                  <a:pt x="42963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5259" y="5349240"/>
            <a:ext cx="4367530" cy="424180"/>
          </a:xfrm>
          <a:custGeom>
            <a:avLst/>
            <a:gdLst/>
            <a:ahLst/>
            <a:cxnLst/>
            <a:rect l="l" t="t" r="r" b="b"/>
            <a:pathLst>
              <a:path w="4367530" h="424179">
                <a:moveTo>
                  <a:pt x="0" y="70616"/>
                </a:moveTo>
                <a:lnTo>
                  <a:pt x="5577" y="43184"/>
                </a:lnTo>
                <a:lnTo>
                  <a:pt x="20695" y="20705"/>
                </a:lnTo>
                <a:lnTo>
                  <a:pt x="43190" y="5583"/>
                </a:lnTo>
                <a:lnTo>
                  <a:pt x="70622" y="0"/>
                </a:lnTo>
                <a:lnTo>
                  <a:pt x="4296399" y="0"/>
                </a:lnTo>
                <a:lnTo>
                  <a:pt x="4323831" y="5583"/>
                </a:lnTo>
                <a:lnTo>
                  <a:pt x="4346325" y="20705"/>
                </a:lnTo>
                <a:lnTo>
                  <a:pt x="4361444" y="43184"/>
                </a:lnTo>
                <a:lnTo>
                  <a:pt x="4367021" y="70616"/>
                </a:lnTo>
                <a:lnTo>
                  <a:pt x="4367021" y="353055"/>
                </a:lnTo>
                <a:lnTo>
                  <a:pt x="4361444" y="380548"/>
                </a:lnTo>
                <a:lnTo>
                  <a:pt x="4346325" y="402979"/>
                </a:lnTo>
                <a:lnTo>
                  <a:pt x="4323831" y="418124"/>
                </a:lnTo>
                <a:lnTo>
                  <a:pt x="4296399" y="423671"/>
                </a:lnTo>
                <a:lnTo>
                  <a:pt x="70622" y="423671"/>
                </a:lnTo>
                <a:lnTo>
                  <a:pt x="43190" y="418124"/>
                </a:lnTo>
                <a:lnTo>
                  <a:pt x="20695" y="402979"/>
                </a:lnTo>
                <a:lnTo>
                  <a:pt x="5577" y="380548"/>
                </a:lnTo>
                <a:lnTo>
                  <a:pt x="0" y="353055"/>
                </a:lnTo>
                <a:lnTo>
                  <a:pt x="0" y="7061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6115" y="5340096"/>
            <a:ext cx="4386072" cy="443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949" y="5910584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4295668" y="0"/>
                </a:moveTo>
                <a:lnTo>
                  <a:pt x="70622" y="0"/>
                </a:lnTo>
                <a:lnTo>
                  <a:pt x="43190" y="5547"/>
                </a:lnTo>
                <a:lnTo>
                  <a:pt x="20695" y="20668"/>
                </a:lnTo>
                <a:lnTo>
                  <a:pt x="5608" y="43123"/>
                </a:lnTo>
                <a:lnTo>
                  <a:pt x="0" y="70603"/>
                </a:lnTo>
                <a:lnTo>
                  <a:pt x="0" y="353055"/>
                </a:lnTo>
                <a:lnTo>
                  <a:pt x="5608" y="380536"/>
                </a:lnTo>
                <a:lnTo>
                  <a:pt x="20695" y="402979"/>
                </a:lnTo>
                <a:lnTo>
                  <a:pt x="43190" y="418124"/>
                </a:lnTo>
                <a:lnTo>
                  <a:pt x="70622" y="423671"/>
                </a:lnTo>
                <a:lnTo>
                  <a:pt x="4295668" y="423671"/>
                </a:lnTo>
                <a:lnTo>
                  <a:pt x="4323100" y="418124"/>
                </a:lnTo>
                <a:lnTo>
                  <a:pt x="4345563" y="402979"/>
                </a:lnTo>
                <a:lnTo>
                  <a:pt x="4360682" y="380536"/>
                </a:lnTo>
                <a:lnTo>
                  <a:pt x="4366259" y="353055"/>
                </a:lnTo>
                <a:lnTo>
                  <a:pt x="4366259" y="70603"/>
                </a:lnTo>
                <a:lnTo>
                  <a:pt x="4360682" y="43123"/>
                </a:lnTo>
                <a:lnTo>
                  <a:pt x="4345563" y="20668"/>
                </a:lnTo>
                <a:lnTo>
                  <a:pt x="4323100" y="5547"/>
                </a:lnTo>
                <a:lnTo>
                  <a:pt x="429566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57949" y="5910584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0" y="70603"/>
                </a:moveTo>
                <a:lnTo>
                  <a:pt x="5608" y="43123"/>
                </a:lnTo>
                <a:lnTo>
                  <a:pt x="20695" y="20668"/>
                </a:lnTo>
                <a:lnTo>
                  <a:pt x="43190" y="5547"/>
                </a:lnTo>
                <a:lnTo>
                  <a:pt x="70622" y="0"/>
                </a:lnTo>
                <a:lnTo>
                  <a:pt x="4295668" y="0"/>
                </a:lnTo>
                <a:lnTo>
                  <a:pt x="4323100" y="5547"/>
                </a:lnTo>
                <a:lnTo>
                  <a:pt x="4345563" y="20668"/>
                </a:lnTo>
                <a:lnTo>
                  <a:pt x="4360682" y="43123"/>
                </a:lnTo>
                <a:lnTo>
                  <a:pt x="4366259" y="70603"/>
                </a:lnTo>
                <a:lnTo>
                  <a:pt x="4366259" y="353055"/>
                </a:lnTo>
                <a:lnTo>
                  <a:pt x="4360682" y="380536"/>
                </a:lnTo>
                <a:lnTo>
                  <a:pt x="4345563" y="402979"/>
                </a:lnTo>
                <a:lnTo>
                  <a:pt x="4323100" y="418124"/>
                </a:lnTo>
                <a:lnTo>
                  <a:pt x="4295668" y="423671"/>
                </a:lnTo>
                <a:lnTo>
                  <a:pt x="70622" y="423671"/>
                </a:lnTo>
                <a:lnTo>
                  <a:pt x="43190" y="418124"/>
                </a:lnTo>
                <a:lnTo>
                  <a:pt x="20695" y="402979"/>
                </a:lnTo>
                <a:lnTo>
                  <a:pt x="5608" y="380536"/>
                </a:lnTo>
                <a:lnTo>
                  <a:pt x="0" y="353055"/>
                </a:lnTo>
                <a:lnTo>
                  <a:pt x="0" y="7060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48684" y="5900928"/>
            <a:ext cx="4384548" cy="44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50669" y="1737238"/>
            <a:ext cx="4366260" cy="422275"/>
          </a:xfrm>
          <a:custGeom>
            <a:avLst/>
            <a:gdLst/>
            <a:ahLst/>
            <a:cxnLst/>
            <a:rect l="l" t="t" r="r" b="b"/>
            <a:pathLst>
              <a:path w="4366259" h="422275">
                <a:moveTo>
                  <a:pt x="4295759" y="0"/>
                </a:moveTo>
                <a:lnTo>
                  <a:pt x="70469" y="0"/>
                </a:lnTo>
                <a:lnTo>
                  <a:pt x="43037" y="5455"/>
                </a:lnTo>
                <a:lnTo>
                  <a:pt x="20573" y="20573"/>
                </a:lnTo>
                <a:lnTo>
                  <a:pt x="5577" y="42915"/>
                </a:lnTo>
                <a:lnTo>
                  <a:pt x="0" y="70347"/>
                </a:lnTo>
                <a:lnTo>
                  <a:pt x="0" y="351922"/>
                </a:lnTo>
                <a:lnTo>
                  <a:pt x="5577" y="379354"/>
                </a:lnTo>
                <a:lnTo>
                  <a:pt x="20573" y="401695"/>
                </a:lnTo>
                <a:lnTo>
                  <a:pt x="43037" y="416813"/>
                </a:lnTo>
                <a:lnTo>
                  <a:pt x="70469" y="422269"/>
                </a:lnTo>
                <a:lnTo>
                  <a:pt x="4295759" y="422269"/>
                </a:lnTo>
                <a:lnTo>
                  <a:pt x="4323191" y="416813"/>
                </a:lnTo>
                <a:lnTo>
                  <a:pt x="4345685" y="401695"/>
                </a:lnTo>
                <a:lnTo>
                  <a:pt x="4360682" y="379354"/>
                </a:lnTo>
                <a:lnTo>
                  <a:pt x="4366259" y="351922"/>
                </a:lnTo>
                <a:lnTo>
                  <a:pt x="4366259" y="70347"/>
                </a:lnTo>
                <a:lnTo>
                  <a:pt x="4360682" y="42915"/>
                </a:lnTo>
                <a:lnTo>
                  <a:pt x="4345685" y="20573"/>
                </a:lnTo>
                <a:lnTo>
                  <a:pt x="4323191" y="5455"/>
                </a:lnTo>
                <a:lnTo>
                  <a:pt x="42957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50669" y="1737238"/>
            <a:ext cx="4366260" cy="422275"/>
          </a:xfrm>
          <a:custGeom>
            <a:avLst/>
            <a:gdLst/>
            <a:ahLst/>
            <a:cxnLst/>
            <a:rect l="l" t="t" r="r" b="b"/>
            <a:pathLst>
              <a:path w="4366259" h="422275">
                <a:moveTo>
                  <a:pt x="0" y="70347"/>
                </a:moveTo>
                <a:lnTo>
                  <a:pt x="5577" y="42915"/>
                </a:lnTo>
                <a:lnTo>
                  <a:pt x="20573" y="20573"/>
                </a:lnTo>
                <a:lnTo>
                  <a:pt x="43037" y="5455"/>
                </a:lnTo>
                <a:lnTo>
                  <a:pt x="70469" y="0"/>
                </a:lnTo>
                <a:lnTo>
                  <a:pt x="4295759" y="0"/>
                </a:lnTo>
                <a:lnTo>
                  <a:pt x="4323191" y="5455"/>
                </a:lnTo>
                <a:lnTo>
                  <a:pt x="4345685" y="20573"/>
                </a:lnTo>
                <a:lnTo>
                  <a:pt x="4360682" y="42915"/>
                </a:lnTo>
                <a:lnTo>
                  <a:pt x="4366259" y="70347"/>
                </a:lnTo>
                <a:lnTo>
                  <a:pt x="4366259" y="351922"/>
                </a:lnTo>
                <a:lnTo>
                  <a:pt x="4360682" y="379354"/>
                </a:lnTo>
                <a:lnTo>
                  <a:pt x="4345685" y="401695"/>
                </a:lnTo>
                <a:lnTo>
                  <a:pt x="4323191" y="416813"/>
                </a:lnTo>
                <a:lnTo>
                  <a:pt x="4295759" y="422269"/>
                </a:lnTo>
                <a:lnTo>
                  <a:pt x="70469" y="422269"/>
                </a:lnTo>
                <a:lnTo>
                  <a:pt x="43037" y="416813"/>
                </a:lnTo>
                <a:lnTo>
                  <a:pt x="20573" y="401695"/>
                </a:lnTo>
                <a:lnTo>
                  <a:pt x="5577" y="379354"/>
                </a:lnTo>
                <a:lnTo>
                  <a:pt x="0" y="351922"/>
                </a:lnTo>
                <a:lnTo>
                  <a:pt x="0" y="7034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41647" y="1728216"/>
            <a:ext cx="4384548" cy="440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32150" y="1835366"/>
            <a:ext cx="3016250" cy="4403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8707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16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ables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ties,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tie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431800" marR="498475" indent="44450" algn="ctr">
              <a:lnSpc>
                <a:spcPct val="245699"/>
              </a:lnSpc>
              <a:spcBef>
                <a:spcPts val="2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ert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rti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nKey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600">
              <a:latin typeface="Arial"/>
              <a:cs typeface="Arial"/>
            </a:endParaRPr>
          </a:p>
          <a:p>
            <a:pPr marL="428625" marR="632460" indent="168910">
              <a:lnSpc>
                <a:spcPct val="230100"/>
              </a:lnSpc>
              <a:spcBef>
                <a:spcPts val="415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RowKe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imesta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2430">
              <a:lnSpc>
                <a:spcPct val="100000"/>
              </a:lnSpc>
            </a:pPr>
            <a:r>
              <a:rPr spc="-25" dirty="0"/>
              <a:t>Table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Servi</a:t>
            </a:r>
            <a:r>
              <a:rPr spc="-15" dirty="0"/>
              <a:t>c</a:t>
            </a:r>
            <a:r>
              <a:rPr spc="-25" dirty="0"/>
              <a:t>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30" dirty="0"/>
              <a:t>Dat</a:t>
            </a:r>
            <a:r>
              <a:rPr spc="-25" dirty="0"/>
              <a:t>a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25" dirty="0"/>
              <a:t>o</a:t>
            </a:r>
            <a:r>
              <a:rPr spc="-45" dirty="0"/>
              <a:t>d</a:t>
            </a:r>
            <a:r>
              <a:rPr spc="-25" dirty="0"/>
              <a:t>el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9871" y="3648455"/>
            <a:ext cx="258622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848" y="1597152"/>
            <a:ext cx="11251048" cy="4616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9330">
              <a:lnSpc>
                <a:spcPct val="100000"/>
              </a:lnSpc>
            </a:pPr>
            <a:r>
              <a:rPr spc="-25" dirty="0"/>
              <a:t>Overv</a:t>
            </a:r>
            <a:r>
              <a:rPr spc="-10" dirty="0"/>
              <a:t>i</a:t>
            </a:r>
            <a:r>
              <a:rPr spc="-30" dirty="0"/>
              <a:t>e</a:t>
            </a:r>
            <a:r>
              <a:rPr spc="-35" dirty="0"/>
              <a:t>w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Cosmo</a:t>
            </a:r>
            <a:r>
              <a:rPr spc="-25"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0" dirty="0"/>
              <a:t>DB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0">
              <a:lnSpc>
                <a:spcPct val="100000"/>
              </a:lnSpc>
            </a:pPr>
            <a:r>
              <a:rPr spc="-35" dirty="0"/>
              <a:t>Cosmo</a:t>
            </a:r>
            <a:r>
              <a:rPr spc="-25"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50" dirty="0"/>
              <a:t>A</a:t>
            </a:r>
            <a:r>
              <a:rPr spc="-55" dirty="0"/>
              <a:t>P</a:t>
            </a:r>
            <a:r>
              <a:rPr spc="-35" dirty="0"/>
              <a:t>I</a:t>
            </a:r>
            <a:r>
              <a:rPr spc="-25" dirty="0"/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2329814" y="1611654"/>
            <a:ext cx="2049146" cy="1189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6425" y="3276651"/>
            <a:ext cx="3395349" cy="1163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8513" y="4765679"/>
            <a:ext cx="2529330" cy="1446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34590" y="2107563"/>
            <a:ext cx="3080400" cy="1399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34590" y="4173903"/>
            <a:ext cx="2994016" cy="1457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1083" y="1544162"/>
            <a:ext cx="7524106" cy="5003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9764">
              <a:lnSpc>
                <a:spcPct val="100000"/>
              </a:lnSpc>
            </a:pPr>
            <a:r>
              <a:rPr spc="-35" dirty="0"/>
              <a:t>H</a:t>
            </a:r>
            <a:r>
              <a:rPr spc="-10" dirty="0"/>
              <a:t>i</a:t>
            </a:r>
            <a:r>
              <a:rPr spc="-25" dirty="0"/>
              <a:t>gh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30" dirty="0"/>
              <a:t>Ava</a:t>
            </a:r>
            <a:r>
              <a:rPr dirty="0"/>
              <a:t>i</a:t>
            </a:r>
            <a:r>
              <a:rPr spc="-20" dirty="0"/>
              <a:t>lab</a:t>
            </a:r>
            <a:r>
              <a:rPr spc="-10" dirty="0"/>
              <a:t>i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20" dirty="0"/>
              <a:t>ty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35" dirty="0"/>
              <a:t>Cosm</a:t>
            </a:r>
            <a:r>
              <a:rPr spc="-15" dirty="0"/>
              <a:t>o</a:t>
            </a:r>
            <a:r>
              <a:rPr spc="-25" dirty="0"/>
              <a:t>s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0" dirty="0"/>
              <a:t>DB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69029">
              <a:lnSpc>
                <a:spcPct val="100000"/>
              </a:lnSpc>
            </a:pPr>
            <a:r>
              <a:rPr spc="-30" dirty="0"/>
              <a:t>SLA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20" dirty="0"/>
              <a:t>for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50" dirty="0"/>
              <a:t>v</a:t>
            </a:r>
            <a:r>
              <a:rPr spc="-25" dirty="0"/>
              <a:t>ai</a:t>
            </a:r>
            <a:r>
              <a:rPr spc="-35" dirty="0"/>
              <a:t>la</a:t>
            </a:r>
            <a:r>
              <a:rPr spc="-45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25" dirty="0"/>
              <a:t>y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22452" y="3099821"/>
          <a:ext cx="11555730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3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5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33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mult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99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4" y="4020180"/>
            <a:ext cx="10566400" cy="627380"/>
          </a:xfrm>
          <a:custGeom>
            <a:avLst/>
            <a:gdLst/>
            <a:ahLst/>
            <a:cxnLst/>
            <a:rect l="l" t="t" r="r" b="b"/>
            <a:pathLst>
              <a:path w="10566400" h="627379">
                <a:moveTo>
                  <a:pt x="10461381" y="0"/>
                </a:moveTo>
                <a:lnTo>
                  <a:pt x="104512" y="0"/>
                </a:lnTo>
                <a:lnTo>
                  <a:pt x="63840" y="8263"/>
                </a:lnTo>
                <a:lnTo>
                  <a:pt x="30611" y="30611"/>
                </a:lnTo>
                <a:lnTo>
                  <a:pt x="8214" y="63758"/>
                </a:lnTo>
                <a:lnTo>
                  <a:pt x="0" y="104525"/>
                </a:lnTo>
                <a:lnTo>
                  <a:pt x="0" y="522613"/>
                </a:lnTo>
                <a:lnTo>
                  <a:pt x="8214" y="563380"/>
                </a:lnTo>
                <a:lnTo>
                  <a:pt x="30611" y="596527"/>
                </a:lnTo>
                <a:lnTo>
                  <a:pt x="63840" y="618875"/>
                </a:lnTo>
                <a:lnTo>
                  <a:pt x="104512" y="627125"/>
                </a:lnTo>
                <a:lnTo>
                  <a:pt x="10461381" y="627125"/>
                </a:lnTo>
                <a:lnTo>
                  <a:pt x="10502133" y="618875"/>
                </a:lnTo>
                <a:lnTo>
                  <a:pt x="10535295" y="596527"/>
                </a:lnTo>
                <a:lnTo>
                  <a:pt x="10557637" y="563380"/>
                </a:lnTo>
                <a:lnTo>
                  <a:pt x="10565897" y="522613"/>
                </a:lnTo>
                <a:lnTo>
                  <a:pt x="10565897" y="104525"/>
                </a:lnTo>
                <a:lnTo>
                  <a:pt x="10557637" y="63758"/>
                </a:lnTo>
                <a:lnTo>
                  <a:pt x="10535295" y="30611"/>
                </a:lnTo>
                <a:lnTo>
                  <a:pt x="10502133" y="8263"/>
                </a:lnTo>
                <a:lnTo>
                  <a:pt x="104613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2804" y="4020180"/>
            <a:ext cx="10566400" cy="627380"/>
          </a:xfrm>
          <a:custGeom>
            <a:avLst/>
            <a:gdLst/>
            <a:ahLst/>
            <a:cxnLst/>
            <a:rect l="l" t="t" r="r" b="b"/>
            <a:pathLst>
              <a:path w="10566400" h="627379">
                <a:moveTo>
                  <a:pt x="0" y="104525"/>
                </a:moveTo>
                <a:lnTo>
                  <a:pt x="8214" y="63758"/>
                </a:lnTo>
                <a:lnTo>
                  <a:pt x="30611" y="30611"/>
                </a:lnTo>
                <a:lnTo>
                  <a:pt x="63840" y="8263"/>
                </a:lnTo>
                <a:lnTo>
                  <a:pt x="104512" y="0"/>
                </a:lnTo>
                <a:lnTo>
                  <a:pt x="10461381" y="0"/>
                </a:lnTo>
                <a:lnTo>
                  <a:pt x="10502133" y="8263"/>
                </a:lnTo>
                <a:lnTo>
                  <a:pt x="10535295" y="30611"/>
                </a:lnTo>
                <a:lnTo>
                  <a:pt x="10557637" y="63758"/>
                </a:lnTo>
                <a:lnTo>
                  <a:pt x="10565897" y="104525"/>
                </a:lnTo>
                <a:lnTo>
                  <a:pt x="10565897" y="522613"/>
                </a:lnTo>
                <a:lnTo>
                  <a:pt x="10557637" y="563380"/>
                </a:lnTo>
                <a:lnTo>
                  <a:pt x="10535295" y="596527"/>
                </a:lnTo>
                <a:lnTo>
                  <a:pt x="10502133" y="618875"/>
                </a:lnTo>
                <a:lnTo>
                  <a:pt x="10461381" y="627125"/>
                </a:lnTo>
                <a:lnTo>
                  <a:pt x="104512" y="627125"/>
                </a:lnTo>
                <a:lnTo>
                  <a:pt x="63840" y="618875"/>
                </a:lnTo>
                <a:lnTo>
                  <a:pt x="30611" y="596527"/>
                </a:lnTo>
                <a:lnTo>
                  <a:pt x="8214" y="563380"/>
                </a:lnTo>
                <a:lnTo>
                  <a:pt x="0" y="522613"/>
                </a:lnTo>
                <a:lnTo>
                  <a:pt x="0" y="10452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148" y="4011167"/>
            <a:ext cx="10585704" cy="64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9259" y="4171224"/>
            <a:ext cx="930275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7594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Mult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-reg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2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sing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7259" y="2547366"/>
            <a:ext cx="10337800" cy="780415"/>
          </a:xfrm>
          <a:custGeom>
            <a:avLst/>
            <a:gdLst/>
            <a:ahLst/>
            <a:cxnLst/>
            <a:rect l="l" t="t" r="r" b="b"/>
            <a:pathLst>
              <a:path w="10337800" h="780414">
                <a:moveTo>
                  <a:pt x="10207233" y="0"/>
                </a:moveTo>
                <a:lnTo>
                  <a:pt x="130052" y="0"/>
                </a:lnTo>
                <a:lnTo>
                  <a:pt x="79427" y="10271"/>
                </a:lnTo>
                <a:lnTo>
                  <a:pt x="38087" y="38099"/>
                </a:lnTo>
                <a:lnTo>
                  <a:pt x="10226" y="79491"/>
                </a:lnTo>
                <a:lnTo>
                  <a:pt x="0" y="130058"/>
                </a:lnTo>
                <a:lnTo>
                  <a:pt x="0" y="650229"/>
                </a:lnTo>
                <a:lnTo>
                  <a:pt x="10226" y="700918"/>
                </a:lnTo>
                <a:lnTo>
                  <a:pt x="38087" y="742309"/>
                </a:lnTo>
                <a:lnTo>
                  <a:pt x="79427" y="770138"/>
                </a:lnTo>
                <a:lnTo>
                  <a:pt x="130052" y="780287"/>
                </a:lnTo>
                <a:lnTo>
                  <a:pt x="10207233" y="780287"/>
                </a:lnTo>
                <a:lnTo>
                  <a:pt x="10257921" y="770138"/>
                </a:lnTo>
                <a:lnTo>
                  <a:pt x="10299191" y="742309"/>
                </a:lnTo>
                <a:lnTo>
                  <a:pt x="10327141" y="700918"/>
                </a:lnTo>
                <a:lnTo>
                  <a:pt x="10337291" y="650229"/>
                </a:lnTo>
                <a:lnTo>
                  <a:pt x="10337291" y="130058"/>
                </a:lnTo>
                <a:lnTo>
                  <a:pt x="10327141" y="79491"/>
                </a:lnTo>
                <a:lnTo>
                  <a:pt x="10299191" y="38099"/>
                </a:lnTo>
                <a:lnTo>
                  <a:pt x="10257921" y="10271"/>
                </a:lnTo>
                <a:lnTo>
                  <a:pt x="1020723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7259" y="2547366"/>
            <a:ext cx="10337800" cy="780415"/>
          </a:xfrm>
          <a:custGeom>
            <a:avLst/>
            <a:gdLst/>
            <a:ahLst/>
            <a:cxnLst/>
            <a:rect l="l" t="t" r="r" b="b"/>
            <a:pathLst>
              <a:path w="10337800" h="780414">
                <a:moveTo>
                  <a:pt x="0" y="130058"/>
                </a:moveTo>
                <a:lnTo>
                  <a:pt x="10226" y="79491"/>
                </a:lnTo>
                <a:lnTo>
                  <a:pt x="38087" y="38099"/>
                </a:lnTo>
                <a:lnTo>
                  <a:pt x="79427" y="10271"/>
                </a:lnTo>
                <a:lnTo>
                  <a:pt x="130052" y="0"/>
                </a:lnTo>
                <a:lnTo>
                  <a:pt x="10207233" y="0"/>
                </a:lnTo>
                <a:lnTo>
                  <a:pt x="10257921" y="10271"/>
                </a:lnTo>
                <a:lnTo>
                  <a:pt x="10299191" y="38099"/>
                </a:lnTo>
                <a:lnTo>
                  <a:pt x="10327141" y="79491"/>
                </a:lnTo>
                <a:lnTo>
                  <a:pt x="10337291" y="130058"/>
                </a:lnTo>
                <a:lnTo>
                  <a:pt x="10337291" y="650229"/>
                </a:lnTo>
                <a:lnTo>
                  <a:pt x="10327141" y="700918"/>
                </a:lnTo>
                <a:lnTo>
                  <a:pt x="10299191" y="742309"/>
                </a:lnTo>
                <a:lnTo>
                  <a:pt x="10257921" y="770138"/>
                </a:lnTo>
                <a:lnTo>
                  <a:pt x="10207233" y="780287"/>
                </a:lnTo>
                <a:lnTo>
                  <a:pt x="130052" y="780287"/>
                </a:lnTo>
                <a:lnTo>
                  <a:pt x="79427" y="770138"/>
                </a:lnTo>
                <a:lnTo>
                  <a:pt x="38087" y="742309"/>
                </a:lnTo>
                <a:lnTo>
                  <a:pt x="10226" y="700918"/>
                </a:lnTo>
                <a:lnTo>
                  <a:pt x="0" y="650229"/>
                </a:lnTo>
                <a:lnTo>
                  <a:pt x="0" y="13005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8116" y="2537460"/>
            <a:ext cx="10357104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9071" y="2773460"/>
            <a:ext cx="928116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Mult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-reg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2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ite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7660">
              <a:lnSpc>
                <a:spcPct val="100000"/>
              </a:lnSpc>
            </a:pPr>
            <a:r>
              <a:rPr spc="-25" dirty="0"/>
              <a:t>H</a:t>
            </a:r>
            <a:r>
              <a:rPr spc="-30" dirty="0"/>
              <a:t>A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e</a:t>
            </a:r>
            <a:r>
              <a:rPr spc="-15" dirty="0"/>
              <a:t>v</a:t>
            </a:r>
            <a:r>
              <a:rPr spc="-30" dirty="0"/>
              <a:t>en</a:t>
            </a:r>
            <a:r>
              <a:rPr spc="-15" dirty="0"/>
              <a:t>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Regiona</a:t>
            </a:r>
            <a:r>
              <a:rPr spc="-15" dirty="0"/>
              <a:t>l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5" dirty="0"/>
              <a:t>O</a:t>
            </a:r>
            <a:r>
              <a:rPr spc="-45" dirty="0"/>
              <a:t>u</a:t>
            </a:r>
            <a:r>
              <a:rPr spc="-15" dirty="0"/>
              <a:t>t</a:t>
            </a:r>
            <a:r>
              <a:rPr spc="-40" dirty="0"/>
              <a:t>a</a:t>
            </a:r>
            <a:r>
              <a:rPr spc="-25" dirty="0"/>
              <a:t>ges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9690" y="4835971"/>
            <a:ext cx="1259835" cy="1259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23859" y="1819153"/>
            <a:ext cx="1259838" cy="1259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73652" y="1808866"/>
            <a:ext cx="1259585" cy="1259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9131" y="3234562"/>
            <a:ext cx="1615439" cy="15841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2150" y="1748668"/>
            <a:ext cx="2247899" cy="14447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002030"/>
            <a:ext cx="12192000" cy="5855970"/>
          </a:xfrm>
          <a:custGeom>
            <a:avLst/>
            <a:gdLst/>
            <a:ahLst/>
            <a:cxnLst/>
            <a:rect l="l" t="t" r="r" b="b"/>
            <a:pathLst>
              <a:path w="12192000" h="5855970">
                <a:moveTo>
                  <a:pt x="0" y="5855969"/>
                </a:moveTo>
                <a:lnTo>
                  <a:pt x="12191999" y="5855969"/>
                </a:lnTo>
                <a:lnTo>
                  <a:pt x="12191999" y="0"/>
                </a:lnTo>
                <a:lnTo>
                  <a:pt x="0" y="0"/>
                </a:lnTo>
                <a:lnTo>
                  <a:pt x="0" y="5855969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26096" y="3987123"/>
            <a:ext cx="1296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Sande</a:t>
            </a:r>
            <a:r>
              <a:rPr sz="1200" b="1" spc="-5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p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Arial"/>
                <a:cs typeface="Arial"/>
              </a:rPr>
              <a:t>K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ushik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4794875"/>
            <a:ext cx="46970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Bl</a:t>
            </a:r>
            <a:r>
              <a:rPr sz="22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og</a:t>
            </a:r>
            <a:r>
              <a:rPr sz="2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2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htt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p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s: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//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me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d</a:t>
            </a:r>
            <a:r>
              <a:rPr sz="2200" b="1" u="heavy" spc="-19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u</a:t>
            </a:r>
            <a:r>
              <a:rPr sz="2200" b="1" u="heavy" spc="-204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m</a:t>
            </a:r>
            <a:r>
              <a:rPr sz="2200" b="1" u="heavy" spc="-17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.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c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o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m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/</a:t>
            </a:r>
            <a:r>
              <a:rPr sz="2200" b="1" u="heavy" spc="-21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@</a:t>
            </a:r>
            <a:r>
              <a:rPr sz="2200" b="1" u="heavy" spc="-18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s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h</a:t>
            </a:r>
            <a:r>
              <a:rPr sz="2200" b="1" u="heavy" spc="-19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y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a</a:t>
            </a:r>
            <a:r>
              <a:rPr sz="2200" b="1" u="heavy" spc="-204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m</a:t>
            </a:r>
            <a:r>
              <a:rPr sz="2200" b="1" u="heavy" spc="-18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sa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n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d</a:t>
            </a:r>
            <a:r>
              <a:rPr sz="2200" b="1" u="heavy" spc="-18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e</a:t>
            </a:r>
            <a:r>
              <a:rPr sz="2200" b="1" u="heavy" spc="-19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ep</a:t>
            </a:r>
            <a:r>
              <a:rPr sz="2200" b="1" u="heavy" spc="-180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2</a:t>
            </a:r>
            <a:r>
              <a:rPr sz="2200" b="1" u="heavy" spc="-15" dirty="0">
                <a:solidFill>
                  <a:srgbClr val="0000FF"/>
                </a:solidFill>
                <a:latin typeface="Times New Roman"/>
                <a:cs typeface="Times New Roman"/>
                <a:hlinkClick r:id="rId8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7043" y="1550554"/>
            <a:ext cx="1618747" cy="2137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6340">
              <a:lnSpc>
                <a:spcPct val="100000"/>
              </a:lnSpc>
            </a:pPr>
            <a:r>
              <a:rPr spc="-30" dirty="0"/>
              <a:t>Hel</a:t>
            </a:r>
            <a:r>
              <a:rPr spc="-5" dirty="0"/>
              <a:t>l</a:t>
            </a:r>
            <a:r>
              <a:rPr spc="-20" dirty="0"/>
              <a:t>o!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Instructor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15" dirty="0"/>
              <a:t>t</a:t>
            </a:r>
            <a:r>
              <a:rPr spc="-40" dirty="0"/>
              <a:t>r</a:t>
            </a:r>
            <a:r>
              <a:rPr spc="-25" dirty="0"/>
              <a:t>o</a:t>
            </a:r>
            <a:r>
              <a:rPr spc="-50" dirty="0"/>
              <a:t>d</a:t>
            </a:r>
            <a:r>
              <a:rPr spc="-25" dirty="0"/>
              <a:t>u</a:t>
            </a:r>
            <a:r>
              <a:rPr spc="-50" dirty="0"/>
              <a:t>c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  <p:sp>
        <p:nvSpPr>
          <p:cNvPr id="14" name="object 14"/>
          <p:cNvSpPr/>
          <p:nvPr/>
        </p:nvSpPr>
        <p:spPr>
          <a:xfrm>
            <a:off x="10523859" y="3355848"/>
            <a:ext cx="1259838" cy="1259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0540" y="3648455"/>
            <a:ext cx="2564891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08478" y="3003585"/>
            <a:ext cx="257873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0979" y="1854830"/>
            <a:ext cx="4367530" cy="424180"/>
          </a:xfrm>
          <a:custGeom>
            <a:avLst/>
            <a:gdLst/>
            <a:ahLst/>
            <a:cxnLst/>
            <a:rect l="l" t="t" r="r" b="b"/>
            <a:pathLst>
              <a:path w="4367530" h="424180">
                <a:moveTo>
                  <a:pt x="4296399" y="0"/>
                </a:moveTo>
                <a:lnTo>
                  <a:pt x="70622" y="0"/>
                </a:lnTo>
                <a:lnTo>
                  <a:pt x="43190" y="5577"/>
                </a:lnTo>
                <a:lnTo>
                  <a:pt x="20695" y="20695"/>
                </a:lnTo>
                <a:lnTo>
                  <a:pt x="5577" y="43190"/>
                </a:lnTo>
                <a:lnTo>
                  <a:pt x="0" y="70622"/>
                </a:lnTo>
                <a:lnTo>
                  <a:pt x="0" y="353049"/>
                </a:lnTo>
                <a:lnTo>
                  <a:pt x="5577" y="380481"/>
                </a:lnTo>
                <a:lnTo>
                  <a:pt x="20695" y="402976"/>
                </a:lnTo>
                <a:lnTo>
                  <a:pt x="43190" y="418094"/>
                </a:lnTo>
                <a:lnTo>
                  <a:pt x="70622" y="423671"/>
                </a:lnTo>
                <a:lnTo>
                  <a:pt x="4296399" y="423671"/>
                </a:lnTo>
                <a:lnTo>
                  <a:pt x="4323831" y="418094"/>
                </a:lnTo>
                <a:lnTo>
                  <a:pt x="4346325" y="402976"/>
                </a:lnTo>
                <a:lnTo>
                  <a:pt x="4361444" y="380481"/>
                </a:lnTo>
                <a:lnTo>
                  <a:pt x="4367021" y="353049"/>
                </a:lnTo>
                <a:lnTo>
                  <a:pt x="4367021" y="70622"/>
                </a:lnTo>
                <a:lnTo>
                  <a:pt x="4361444" y="43190"/>
                </a:lnTo>
                <a:lnTo>
                  <a:pt x="4346325" y="20695"/>
                </a:lnTo>
                <a:lnTo>
                  <a:pt x="4323831" y="5577"/>
                </a:lnTo>
                <a:lnTo>
                  <a:pt x="42963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0979" y="1854830"/>
            <a:ext cx="4367530" cy="424180"/>
          </a:xfrm>
          <a:custGeom>
            <a:avLst/>
            <a:gdLst/>
            <a:ahLst/>
            <a:cxnLst/>
            <a:rect l="l" t="t" r="r" b="b"/>
            <a:pathLst>
              <a:path w="4367530" h="424180">
                <a:moveTo>
                  <a:pt x="0" y="70622"/>
                </a:moveTo>
                <a:lnTo>
                  <a:pt x="5577" y="43190"/>
                </a:lnTo>
                <a:lnTo>
                  <a:pt x="20695" y="20695"/>
                </a:lnTo>
                <a:lnTo>
                  <a:pt x="43190" y="5577"/>
                </a:lnTo>
                <a:lnTo>
                  <a:pt x="70622" y="0"/>
                </a:lnTo>
                <a:lnTo>
                  <a:pt x="4296399" y="0"/>
                </a:lnTo>
                <a:lnTo>
                  <a:pt x="4323831" y="5577"/>
                </a:lnTo>
                <a:lnTo>
                  <a:pt x="4346325" y="20695"/>
                </a:lnTo>
                <a:lnTo>
                  <a:pt x="4361444" y="43190"/>
                </a:lnTo>
                <a:lnTo>
                  <a:pt x="4367021" y="70622"/>
                </a:lnTo>
                <a:lnTo>
                  <a:pt x="4367021" y="353049"/>
                </a:lnTo>
                <a:lnTo>
                  <a:pt x="4361444" y="380481"/>
                </a:lnTo>
                <a:lnTo>
                  <a:pt x="4346325" y="402976"/>
                </a:lnTo>
                <a:lnTo>
                  <a:pt x="4323831" y="418094"/>
                </a:lnTo>
                <a:lnTo>
                  <a:pt x="4296399" y="423671"/>
                </a:lnTo>
                <a:lnTo>
                  <a:pt x="70622" y="423671"/>
                </a:lnTo>
                <a:lnTo>
                  <a:pt x="43190" y="418094"/>
                </a:lnTo>
                <a:lnTo>
                  <a:pt x="20695" y="402976"/>
                </a:lnTo>
                <a:lnTo>
                  <a:pt x="5577" y="380481"/>
                </a:lnTo>
                <a:lnTo>
                  <a:pt x="0" y="353049"/>
                </a:lnTo>
                <a:lnTo>
                  <a:pt x="0" y="7062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1835" y="1845564"/>
            <a:ext cx="4386071" cy="44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5099" y="2456169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4296552" y="0"/>
                </a:moveTo>
                <a:lnTo>
                  <a:pt x="70500" y="0"/>
                </a:lnTo>
                <a:lnTo>
                  <a:pt x="43068" y="5455"/>
                </a:lnTo>
                <a:lnTo>
                  <a:pt x="20573" y="20573"/>
                </a:lnTo>
                <a:lnTo>
                  <a:pt x="5608" y="42946"/>
                </a:lnTo>
                <a:lnTo>
                  <a:pt x="0" y="70378"/>
                </a:lnTo>
                <a:lnTo>
                  <a:pt x="0" y="351922"/>
                </a:lnTo>
                <a:lnTo>
                  <a:pt x="5608" y="379354"/>
                </a:lnTo>
                <a:lnTo>
                  <a:pt x="20573" y="401695"/>
                </a:lnTo>
                <a:lnTo>
                  <a:pt x="43068" y="416813"/>
                </a:lnTo>
                <a:lnTo>
                  <a:pt x="70500" y="422269"/>
                </a:lnTo>
                <a:lnTo>
                  <a:pt x="4296552" y="422269"/>
                </a:lnTo>
                <a:lnTo>
                  <a:pt x="4323984" y="416813"/>
                </a:lnTo>
                <a:lnTo>
                  <a:pt x="4346447" y="401695"/>
                </a:lnTo>
                <a:lnTo>
                  <a:pt x="4361444" y="379354"/>
                </a:lnTo>
                <a:lnTo>
                  <a:pt x="4367021" y="351922"/>
                </a:lnTo>
                <a:lnTo>
                  <a:pt x="4367021" y="70378"/>
                </a:lnTo>
                <a:lnTo>
                  <a:pt x="4361444" y="42946"/>
                </a:lnTo>
                <a:lnTo>
                  <a:pt x="4346447" y="20573"/>
                </a:lnTo>
                <a:lnTo>
                  <a:pt x="4323984" y="5455"/>
                </a:lnTo>
                <a:lnTo>
                  <a:pt x="42965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5099" y="2456169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0" y="70378"/>
                </a:moveTo>
                <a:lnTo>
                  <a:pt x="5608" y="42946"/>
                </a:lnTo>
                <a:lnTo>
                  <a:pt x="20573" y="20573"/>
                </a:lnTo>
                <a:lnTo>
                  <a:pt x="43068" y="5455"/>
                </a:lnTo>
                <a:lnTo>
                  <a:pt x="70500" y="0"/>
                </a:lnTo>
                <a:lnTo>
                  <a:pt x="4296552" y="0"/>
                </a:lnTo>
                <a:lnTo>
                  <a:pt x="4323984" y="5455"/>
                </a:lnTo>
                <a:lnTo>
                  <a:pt x="4346447" y="20573"/>
                </a:lnTo>
                <a:lnTo>
                  <a:pt x="4361444" y="42946"/>
                </a:lnTo>
                <a:lnTo>
                  <a:pt x="4367021" y="70378"/>
                </a:lnTo>
                <a:lnTo>
                  <a:pt x="4367021" y="351922"/>
                </a:lnTo>
                <a:lnTo>
                  <a:pt x="4361444" y="379354"/>
                </a:lnTo>
                <a:lnTo>
                  <a:pt x="4346447" y="401695"/>
                </a:lnTo>
                <a:lnTo>
                  <a:pt x="4323984" y="416813"/>
                </a:lnTo>
                <a:lnTo>
                  <a:pt x="4296552" y="422269"/>
                </a:lnTo>
                <a:lnTo>
                  <a:pt x="70500" y="422269"/>
                </a:lnTo>
                <a:lnTo>
                  <a:pt x="43068" y="416813"/>
                </a:lnTo>
                <a:lnTo>
                  <a:pt x="20573" y="401695"/>
                </a:lnTo>
                <a:lnTo>
                  <a:pt x="5608" y="379354"/>
                </a:lnTo>
                <a:lnTo>
                  <a:pt x="0" y="351922"/>
                </a:lnTo>
                <a:lnTo>
                  <a:pt x="0" y="70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5071" y="2446020"/>
            <a:ext cx="4387595" cy="441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7789" y="3057509"/>
            <a:ext cx="4367530" cy="422909"/>
          </a:xfrm>
          <a:custGeom>
            <a:avLst/>
            <a:gdLst/>
            <a:ahLst/>
            <a:cxnLst/>
            <a:rect l="l" t="t" r="r" b="b"/>
            <a:pathLst>
              <a:path w="4367530" h="422910">
                <a:moveTo>
                  <a:pt x="4296552" y="0"/>
                </a:moveTo>
                <a:lnTo>
                  <a:pt x="70500" y="0"/>
                </a:lnTo>
                <a:lnTo>
                  <a:pt x="43068" y="5486"/>
                </a:lnTo>
                <a:lnTo>
                  <a:pt x="20573" y="20573"/>
                </a:lnTo>
                <a:lnTo>
                  <a:pt x="5608" y="42946"/>
                </a:lnTo>
                <a:lnTo>
                  <a:pt x="0" y="70378"/>
                </a:lnTo>
                <a:lnTo>
                  <a:pt x="0" y="351922"/>
                </a:lnTo>
                <a:lnTo>
                  <a:pt x="5608" y="379354"/>
                </a:lnTo>
                <a:lnTo>
                  <a:pt x="20573" y="401726"/>
                </a:lnTo>
                <a:lnTo>
                  <a:pt x="43068" y="416813"/>
                </a:lnTo>
                <a:lnTo>
                  <a:pt x="70500" y="422300"/>
                </a:lnTo>
                <a:lnTo>
                  <a:pt x="4296552" y="422300"/>
                </a:lnTo>
                <a:lnTo>
                  <a:pt x="4323984" y="416813"/>
                </a:lnTo>
                <a:lnTo>
                  <a:pt x="4346447" y="401726"/>
                </a:lnTo>
                <a:lnTo>
                  <a:pt x="4361444" y="379354"/>
                </a:lnTo>
                <a:lnTo>
                  <a:pt x="4367021" y="351922"/>
                </a:lnTo>
                <a:lnTo>
                  <a:pt x="4367021" y="70378"/>
                </a:lnTo>
                <a:lnTo>
                  <a:pt x="4361444" y="42946"/>
                </a:lnTo>
                <a:lnTo>
                  <a:pt x="4346447" y="20573"/>
                </a:lnTo>
                <a:lnTo>
                  <a:pt x="4323984" y="5486"/>
                </a:lnTo>
                <a:lnTo>
                  <a:pt x="42965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7789" y="3057509"/>
            <a:ext cx="4367530" cy="422909"/>
          </a:xfrm>
          <a:custGeom>
            <a:avLst/>
            <a:gdLst/>
            <a:ahLst/>
            <a:cxnLst/>
            <a:rect l="l" t="t" r="r" b="b"/>
            <a:pathLst>
              <a:path w="4367530" h="422910">
                <a:moveTo>
                  <a:pt x="0" y="70378"/>
                </a:moveTo>
                <a:lnTo>
                  <a:pt x="5608" y="42946"/>
                </a:lnTo>
                <a:lnTo>
                  <a:pt x="20573" y="20573"/>
                </a:lnTo>
                <a:lnTo>
                  <a:pt x="43068" y="5486"/>
                </a:lnTo>
                <a:lnTo>
                  <a:pt x="70500" y="0"/>
                </a:lnTo>
                <a:lnTo>
                  <a:pt x="4296552" y="0"/>
                </a:lnTo>
                <a:lnTo>
                  <a:pt x="4323984" y="5486"/>
                </a:lnTo>
                <a:lnTo>
                  <a:pt x="4346447" y="20573"/>
                </a:lnTo>
                <a:lnTo>
                  <a:pt x="4361444" y="42946"/>
                </a:lnTo>
                <a:lnTo>
                  <a:pt x="4367021" y="70378"/>
                </a:lnTo>
                <a:lnTo>
                  <a:pt x="4367021" y="351922"/>
                </a:lnTo>
                <a:lnTo>
                  <a:pt x="4361444" y="379354"/>
                </a:lnTo>
                <a:lnTo>
                  <a:pt x="4346447" y="401726"/>
                </a:lnTo>
                <a:lnTo>
                  <a:pt x="4323984" y="416813"/>
                </a:lnTo>
                <a:lnTo>
                  <a:pt x="4296552" y="422300"/>
                </a:lnTo>
                <a:lnTo>
                  <a:pt x="70500" y="422300"/>
                </a:lnTo>
                <a:lnTo>
                  <a:pt x="43068" y="416813"/>
                </a:lnTo>
                <a:lnTo>
                  <a:pt x="20573" y="401726"/>
                </a:lnTo>
                <a:lnTo>
                  <a:pt x="5608" y="379354"/>
                </a:lnTo>
                <a:lnTo>
                  <a:pt x="0" y="351922"/>
                </a:lnTo>
                <a:lnTo>
                  <a:pt x="0" y="70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77640" y="3048000"/>
            <a:ext cx="4387595" cy="441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9859" y="3637910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4295668" y="0"/>
                </a:moveTo>
                <a:lnTo>
                  <a:pt x="70622" y="0"/>
                </a:lnTo>
                <a:lnTo>
                  <a:pt x="43190" y="5577"/>
                </a:lnTo>
                <a:lnTo>
                  <a:pt x="20695" y="20695"/>
                </a:lnTo>
                <a:lnTo>
                  <a:pt x="5608" y="43190"/>
                </a:lnTo>
                <a:lnTo>
                  <a:pt x="0" y="70622"/>
                </a:lnTo>
                <a:lnTo>
                  <a:pt x="0" y="353065"/>
                </a:lnTo>
                <a:lnTo>
                  <a:pt x="5608" y="380497"/>
                </a:lnTo>
                <a:lnTo>
                  <a:pt x="20695" y="402976"/>
                </a:lnTo>
                <a:lnTo>
                  <a:pt x="43190" y="418085"/>
                </a:lnTo>
                <a:lnTo>
                  <a:pt x="70622" y="423681"/>
                </a:lnTo>
                <a:lnTo>
                  <a:pt x="4295668" y="423681"/>
                </a:lnTo>
                <a:lnTo>
                  <a:pt x="4323100" y="418085"/>
                </a:lnTo>
                <a:lnTo>
                  <a:pt x="4345563" y="402976"/>
                </a:lnTo>
                <a:lnTo>
                  <a:pt x="4360682" y="380497"/>
                </a:lnTo>
                <a:lnTo>
                  <a:pt x="4366259" y="353065"/>
                </a:lnTo>
                <a:lnTo>
                  <a:pt x="4366259" y="70622"/>
                </a:lnTo>
                <a:lnTo>
                  <a:pt x="4360682" y="43190"/>
                </a:lnTo>
                <a:lnTo>
                  <a:pt x="4345563" y="20695"/>
                </a:lnTo>
                <a:lnTo>
                  <a:pt x="4323100" y="5577"/>
                </a:lnTo>
                <a:lnTo>
                  <a:pt x="429566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859" y="3637910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0" y="70622"/>
                </a:moveTo>
                <a:lnTo>
                  <a:pt x="5608" y="43190"/>
                </a:lnTo>
                <a:lnTo>
                  <a:pt x="20695" y="20695"/>
                </a:lnTo>
                <a:lnTo>
                  <a:pt x="43190" y="5577"/>
                </a:lnTo>
                <a:lnTo>
                  <a:pt x="70622" y="0"/>
                </a:lnTo>
                <a:lnTo>
                  <a:pt x="4295668" y="0"/>
                </a:lnTo>
                <a:lnTo>
                  <a:pt x="4323100" y="5577"/>
                </a:lnTo>
                <a:lnTo>
                  <a:pt x="4345563" y="20695"/>
                </a:lnTo>
                <a:lnTo>
                  <a:pt x="4360682" y="43190"/>
                </a:lnTo>
                <a:lnTo>
                  <a:pt x="4366259" y="70622"/>
                </a:lnTo>
                <a:lnTo>
                  <a:pt x="4366259" y="353065"/>
                </a:lnTo>
                <a:lnTo>
                  <a:pt x="4360682" y="380497"/>
                </a:lnTo>
                <a:lnTo>
                  <a:pt x="4345563" y="402976"/>
                </a:lnTo>
                <a:lnTo>
                  <a:pt x="4323100" y="418085"/>
                </a:lnTo>
                <a:lnTo>
                  <a:pt x="4295668" y="423681"/>
                </a:lnTo>
                <a:lnTo>
                  <a:pt x="70622" y="423681"/>
                </a:lnTo>
                <a:lnTo>
                  <a:pt x="43190" y="418085"/>
                </a:lnTo>
                <a:lnTo>
                  <a:pt x="20695" y="402976"/>
                </a:lnTo>
                <a:lnTo>
                  <a:pt x="5608" y="380497"/>
                </a:lnTo>
                <a:lnTo>
                  <a:pt x="0" y="353065"/>
                </a:lnTo>
                <a:lnTo>
                  <a:pt x="0" y="7062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89832" y="3628644"/>
            <a:ext cx="4386072" cy="443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9859" y="4254496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4295668" y="0"/>
                </a:moveTo>
                <a:lnTo>
                  <a:pt x="70622" y="0"/>
                </a:lnTo>
                <a:lnTo>
                  <a:pt x="43190" y="5596"/>
                </a:lnTo>
                <a:lnTo>
                  <a:pt x="20695" y="20705"/>
                </a:lnTo>
                <a:lnTo>
                  <a:pt x="5608" y="43184"/>
                </a:lnTo>
                <a:lnTo>
                  <a:pt x="0" y="70616"/>
                </a:lnTo>
                <a:lnTo>
                  <a:pt x="0" y="353068"/>
                </a:lnTo>
                <a:lnTo>
                  <a:pt x="5608" y="380500"/>
                </a:lnTo>
                <a:lnTo>
                  <a:pt x="20695" y="402979"/>
                </a:lnTo>
                <a:lnTo>
                  <a:pt x="43190" y="418088"/>
                </a:lnTo>
                <a:lnTo>
                  <a:pt x="70622" y="423671"/>
                </a:lnTo>
                <a:lnTo>
                  <a:pt x="4295668" y="423671"/>
                </a:lnTo>
                <a:lnTo>
                  <a:pt x="4323100" y="418088"/>
                </a:lnTo>
                <a:lnTo>
                  <a:pt x="4345563" y="402979"/>
                </a:lnTo>
                <a:lnTo>
                  <a:pt x="4360682" y="380500"/>
                </a:lnTo>
                <a:lnTo>
                  <a:pt x="4366259" y="353068"/>
                </a:lnTo>
                <a:lnTo>
                  <a:pt x="4366259" y="70616"/>
                </a:lnTo>
                <a:lnTo>
                  <a:pt x="4360682" y="43184"/>
                </a:lnTo>
                <a:lnTo>
                  <a:pt x="4345563" y="20705"/>
                </a:lnTo>
                <a:lnTo>
                  <a:pt x="4323100" y="5596"/>
                </a:lnTo>
                <a:lnTo>
                  <a:pt x="429566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9859" y="4254496"/>
            <a:ext cx="4366260" cy="424180"/>
          </a:xfrm>
          <a:custGeom>
            <a:avLst/>
            <a:gdLst/>
            <a:ahLst/>
            <a:cxnLst/>
            <a:rect l="l" t="t" r="r" b="b"/>
            <a:pathLst>
              <a:path w="4366259" h="424179">
                <a:moveTo>
                  <a:pt x="0" y="70616"/>
                </a:moveTo>
                <a:lnTo>
                  <a:pt x="5608" y="43184"/>
                </a:lnTo>
                <a:lnTo>
                  <a:pt x="20695" y="20705"/>
                </a:lnTo>
                <a:lnTo>
                  <a:pt x="43190" y="5596"/>
                </a:lnTo>
                <a:lnTo>
                  <a:pt x="70622" y="0"/>
                </a:lnTo>
                <a:lnTo>
                  <a:pt x="4295668" y="0"/>
                </a:lnTo>
                <a:lnTo>
                  <a:pt x="4323100" y="5596"/>
                </a:lnTo>
                <a:lnTo>
                  <a:pt x="4345563" y="20705"/>
                </a:lnTo>
                <a:lnTo>
                  <a:pt x="4360682" y="43184"/>
                </a:lnTo>
                <a:lnTo>
                  <a:pt x="4366259" y="70616"/>
                </a:lnTo>
                <a:lnTo>
                  <a:pt x="4366259" y="353068"/>
                </a:lnTo>
                <a:lnTo>
                  <a:pt x="4360682" y="380500"/>
                </a:lnTo>
                <a:lnTo>
                  <a:pt x="4345563" y="402979"/>
                </a:lnTo>
                <a:lnTo>
                  <a:pt x="4323100" y="418088"/>
                </a:lnTo>
                <a:lnTo>
                  <a:pt x="4295668" y="423671"/>
                </a:lnTo>
                <a:lnTo>
                  <a:pt x="70622" y="423671"/>
                </a:lnTo>
                <a:lnTo>
                  <a:pt x="43190" y="418088"/>
                </a:lnTo>
                <a:lnTo>
                  <a:pt x="20695" y="402979"/>
                </a:lnTo>
                <a:lnTo>
                  <a:pt x="5608" y="380500"/>
                </a:lnTo>
                <a:lnTo>
                  <a:pt x="0" y="353068"/>
                </a:lnTo>
                <a:lnTo>
                  <a:pt x="0" y="7061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89832" y="4244340"/>
            <a:ext cx="4386072" cy="44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0510" y="4867275"/>
            <a:ext cx="4366260" cy="422275"/>
          </a:xfrm>
          <a:custGeom>
            <a:avLst/>
            <a:gdLst/>
            <a:ahLst/>
            <a:cxnLst/>
            <a:rect l="l" t="t" r="r" b="b"/>
            <a:pathLst>
              <a:path w="4366259" h="422275">
                <a:moveTo>
                  <a:pt x="4295759" y="0"/>
                </a:moveTo>
                <a:lnTo>
                  <a:pt x="70469" y="0"/>
                </a:lnTo>
                <a:lnTo>
                  <a:pt x="43037" y="5465"/>
                </a:lnTo>
                <a:lnTo>
                  <a:pt x="20573" y="20573"/>
                </a:lnTo>
                <a:lnTo>
                  <a:pt x="5577" y="42921"/>
                </a:lnTo>
                <a:lnTo>
                  <a:pt x="0" y="70353"/>
                </a:lnTo>
                <a:lnTo>
                  <a:pt x="0" y="351912"/>
                </a:lnTo>
                <a:lnTo>
                  <a:pt x="5577" y="379344"/>
                </a:lnTo>
                <a:lnTo>
                  <a:pt x="20573" y="401705"/>
                </a:lnTo>
                <a:lnTo>
                  <a:pt x="43037" y="416813"/>
                </a:lnTo>
                <a:lnTo>
                  <a:pt x="70469" y="422279"/>
                </a:lnTo>
                <a:lnTo>
                  <a:pt x="4295759" y="422279"/>
                </a:lnTo>
                <a:lnTo>
                  <a:pt x="4323191" y="416813"/>
                </a:lnTo>
                <a:lnTo>
                  <a:pt x="4345685" y="401705"/>
                </a:lnTo>
                <a:lnTo>
                  <a:pt x="4360651" y="379344"/>
                </a:lnTo>
                <a:lnTo>
                  <a:pt x="4366259" y="351912"/>
                </a:lnTo>
                <a:lnTo>
                  <a:pt x="4366259" y="70353"/>
                </a:lnTo>
                <a:lnTo>
                  <a:pt x="4360651" y="42921"/>
                </a:lnTo>
                <a:lnTo>
                  <a:pt x="4345685" y="20573"/>
                </a:lnTo>
                <a:lnTo>
                  <a:pt x="4323191" y="5465"/>
                </a:lnTo>
                <a:lnTo>
                  <a:pt x="42957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0510" y="4867275"/>
            <a:ext cx="4366260" cy="422275"/>
          </a:xfrm>
          <a:custGeom>
            <a:avLst/>
            <a:gdLst/>
            <a:ahLst/>
            <a:cxnLst/>
            <a:rect l="l" t="t" r="r" b="b"/>
            <a:pathLst>
              <a:path w="4366259" h="422275">
                <a:moveTo>
                  <a:pt x="0" y="70353"/>
                </a:moveTo>
                <a:lnTo>
                  <a:pt x="5577" y="42921"/>
                </a:lnTo>
                <a:lnTo>
                  <a:pt x="20573" y="20573"/>
                </a:lnTo>
                <a:lnTo>
                  <a:pt x="43037" y="5465"/>
                </a:lnTo>
                <a:lnTo>
                  <a:pt x="70469" y="0"/>
                </a:lnTo>
                <a:lnTo>
                  <a:pt x="4295759" y="0"/>
                </a:lnTo>
                <a:lnTo>
                  <a:pt x="4323191" y="5465"/>
                </a:lnTo>
                <a:lnTo>
                  <a:pt x="4345685" y="20573"/>
                </a:lnTo>
                <a:lnTo>
                  <a:pt x="4360651" y="42921"/>
                </a:lnTo>
                <a:lnTo>
                  <a:pt x="4366259" y="70353"/>
                </a:lnTo>
                <a:lnTo>
                  <a:pt x="4366259" y="351912"/>
                </a:lnTo>
                <a:lnTo>
                  <a:pt x="4360651" y="379344"/>
                </a:lnTo>
                <a:lnTo>
                  <a:pt x="4345685" y="401705"/>
                </a:lnTo>
                <a:lnTo>
                  <a:pt x="4323191" y="416813"/>
                </a:lnTo>
                <a:lnTo>
                  <a:pt x="4295759" y="422279"/>
                </a:lnTo>
                <a:lnTo>
                  <a:pt x="70469" y="422279"/>
                </a:lnTo>
                <a:lnTo>
                  <a:pt x="43037" y="416813"/>
                </a:lnTo>
                <a:lnTo>
                  <a:pt x="20573" y="401705"/>
                </a:lnTo>
                <a:lnTo>
                  <a:pt x="5577" y="379344"/>
                </a:lnTo>
                <a:lnTo>
                  <a:pt x="0" y="351912"/>
                </a:lnTo>
                <a:lnTo>
                  <a:pt x="0" y="70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1732" y="4858511"/>
            <a:ext cx="4384548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1920" y="5428619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4296552" y="0"/>
                </a:moveTo>
                <a:lnTo>
                  <a:pt x="70500" y="0"/>
                </a:lnTo>
                <a:lnTo>
                  <a:pt x="43068" y="5452"/>
                </a:lnTo>
                <a:lnTo>
                  <a:pt x="20573" y="20573"/>
                </a:lnTo>
                <a:lnTo>
                  <a:pt x="5577" y="42921"/>
                </a:lnTo>
                <a:lnTo>
                  <a:pt x="0" y="70353"/>
                </a:lnTo>
                <a:lnTo>
                  <a:pt x="0" y="351900"/>
                </a:lnTo>
                <a:lnTo>
                  <a:pt x="5577" y="379296"/>
                </a:lnTo>
                <a:lnTo>
                  <a:pt x="20573" y="401668"/>
                </a:lnTo>
                <a:lnTo>
                  <a:pt x="43068" y="416743"/>
                </a:lnTo>
                <a:lnTo>
                  <a:pt x="70500" y="422279"/>
                </a:lnTo>
                <a:lnTo>
                  <a:pt x="4296552" y="422279"/>
                </a:lnTo>
                <a:lnTo>
                  <a:pt x="4323984" y="416743"/>
                </a:lnTo>
                <a:lnTo>
                  <a:pt x="4346447" y="401668"/>
                </a:lnTo>
                <a:lnTo>
                  <a:pt x="4361444" y="379296"/>
                </a:lnTo>
                <a:lnTo>
                  <a:pt x="4367021" y="351900"/>
                </a:lnTo>
                <a:lnTo>
                  <a:pt x="4367021" y="70353"/>
                </a:lnTo>
                <a:lnTo>
                  <a:pt x="4361444" y="42921"/>
                </a:lnTo>
                <a:lnTo>
                  <a:pt x="4346447" y="20573"/>
                </a:lnTo>
                <a:lnTo>
                  <a:pt x="4323984" y="5452"/>
                </a:lnTo>
                <a:lnTo>
                  <a:pt x="42965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31920" y="5428619"/>
            <a:ext cx="4367530" cy="422275"/>
          </a:xfrm>
          <a:custGeom>
            <a:avLst/>
            <a:gdLst/>
            <a:ahLst/>
            <a:cxnLst/>
            <a:rect l="l" t="t" r="r" b="b"/>
            <a:pathLst>
              <a:path w="4367530" h="422275">
                <a:moveTo>
                  <a:pt x="0" y="70353"/>
                </a:moveTo>
                <a:lnTo>
                  <a:pt x="5577" y="42921"/>
                </a:lnTo>
                <a:lnTo>
                  <a:pt x="20573" y="20573"/>
                </a:lnTo>
                <a:lnTo>
                  <a:pt x="43068" y="5452"/>
                </a:lnTo>
                <a:lnTo>
                  <a:pt x="70500" y="0"/>
                </a:lnTo>
                <a:lnTo>
                  <a:pt x="4296552" y="0"/>
                </a:lnTo>
                <a:lnTo>
                  <a:pt x="4323984" y="5452"/>
                </a:lnTo>
                <a:lnTo>
                  <a:pt x="4346447" y="20573"/>
                </a:lnTo>
                <a:lnTo>
                  <a:pt x="4361444" y="42921"/>
                </a:lnTo>
                <a:lnTo>
                  <a:pt x="4367021" y="70353"/>
                </a:lnTo>
                <a:lnTo>
                  <a:pt x="4367021" y="351900"/>
                </a:lnTo>
                <a:lnTo>
                  <a:pt x="4361444" y="379296"/>
                </a:lnTo>
                <a:lnTo>
                  <a:pt x="4346447" y="401668"/>
                </a:lnTo>
                <a:lnTo>
                  <a:pt x="4323984" y="416743"/>
                </a:lnTo>
                <a:lnTo>
                  <a:pt x="4296552" y="422279"/>
                </a:lnTo>
                <a:lnTo>
                  <a:pt x="70500" y="422279"/>
                </a:lnTo>
                <a:lnTo>
                  <a:pt x="43068" y="416743"/>
                </a:lnTo>
                <a:lnTo>
                  <a:pt x="20573" y="401668"/>
                </a:lnTo>
                <a:lnTo>
                  <a:pt x="5577" y="379296"/>
                </a:lnTo>
                <a:lnTo>
                  <a:pt x="0" y="351900"/>
                </a:lnTo>
                <a:lnTo>
                  <a:pt x="0" y="7035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22776" y="5419344"/>
            <a:ext cx="4386072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71940" y="6036301"/>
            <a:ext cx="4367530" cy="422909"/>
          </a:xfrm>
          <a:custGeom>
            <a:avLst/>
            <a:gdLst/>
            <a:ahLst/>
            <a:cxnLst/>
            <a:rect l="l" t="t" r="r" b="b"/>
            <a:pathLst>
              <a:path w="4367530" h="422910">
                <a:moveTo>
                  <a:pt x="4296521" y="0"/>
                </a:moveTo>
                <a:lnTo>
                  <a:pt x="70469" y="0"/>
                </a:lnTo>
                <a:lnTo>
                  <a:pt x="43037" y="5526"/>
                </a:lnTo>
                <a:lnTo>
                  <a:pt x="20573" y="20610"/>
                </a:lnTo>
                <a:lnTo>
                  <a:pt x="5577" y="42982"/>
                </a:lnTo>
                <a:lnTo>
                  <a:pt x="0" y="70378"/>
                </a:lnTo>
                <a:lnTo>
                  <a:pt x="0" y="351912"/>
                </a:lnTo>
                <a:lnTo>
                  <a:pt x="5577" y="379308"/>
                </a:lnTo>
                <a:lnTo>
                  <a:pt x="20573" y="401680"/>
                </a:lnTo>
                <a:lnTo>
                  <a:pt x="43037" y="416765"/>
                </a:lnTo>
                <a:lnTo>
                  <a:pt x="70469" y="422291"/>
                </a:lnTo>
                <a:lnTo>
                  <a:pt x="4296521" y="422291"/>
                </a:lnTo>
                <a:lnTo>
                  <a:pt x="4323953" y="416765"/>
                </a:lnTo>
                <a:lnTo>
                  <a:pt x="4346447" y="401680"/>
                </a:lnTo>
                <a:lnTo>
                  <a:pt x="4361413" y="379308"/>
                </a:lnTo>
                <a:lnTo>
                  <a:pt x="4367021" y="351912"/>
                </a:lnTo>
                <a:lnTo>
                  <a:pt x="4367021" y="70378"/>
                </a:lnTo>
                <a:lnTo>
                  <a:pt x="4361413" y="42982"/>
                </a:lnTo>
                <a:lnTo>
                  <a:pt x="4346447" y="20610"/>
                </a:lnTo>
                <a:lnTo>
                  <a:pt x="4323953" y="5526"/>
                </a:lnTo>
                <a:lnTo>
                  <a:pt x="429652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71940" y="6036301"/>
            <a:ext cx="4367530" cy="422909"/>
          </a:xfrm>
          <a:custGeom>
            <a:avLst/>
            <a:gdLst/>
            <a:ahLst/>
            <a:cxnLst/>
            <a:rect l="l" t="t" r="r" b="b"/>
            <a:pathLst>
              <a:path w="4367530" h="422910">
                <a:moveTo>
                  <a:pt x="0" y="70378"/>
                </a:moveTo>
                <a:lnTo>
                  <a:pt x="5577" y="42982"/>
                </a:lnTo>
                <a:lnTo>
                  <a:pt x="20573" y="20610"/>
                </a:lnTo>
                <a:lnTo>
                  <a:pt x="43037" y="5526"/>
                </a:lnTo>
                <a:lnTo>
                  <a:pt x="70469" y="0"/>
                </a:lnTo>
                <a:lnTo>
                  <a:pt x="4296521" y="0"/>
                </a:lnTo>
                <a:lnTo>
                  <a:pt x="4323953" y="5526"/>
                </a:lnTo>
                <a:lnTo>
                  <a:pt x="4346447" y="20610"/>
                </a:lnTo>
                <a:lnTo>
                  <a:pt x="4361413" y="42982"/>
                </a:lnTo>
                <a:lnTo>
                  <a:pt x="4367021" y="70378"/>
                </a:lnTo>
                <a:lnTo>
                  <a:pt x="4367021" y="351912"/>
                </a:lnTo>
                <a:lnTo>
                  <a:pt x="4361413" y="379308"/>
                </a:lnTo>
                <a:lnTo>
                  <a:pt x="4346447" y="401680"/>
                </a:lnTo>
                <a:lnTo>
                  <a:pt x="4323953" y="416765"/>
                </a:lnTo>
                <a:lnTo>
                  <a:pt x="4296521" y="422291"/>
                </a:lnTo>
                <a:lnTo>
                  <a:pt x="70469" y="422291"/>
                </a:lnTo>
                <a:lnTo>
                  <a:pt x="43037" y="416765"/>
                </a:lnTo>
                <a:lnTo>
                  <a:pt x="20573" y="401680"/>
                </a:lnTo>
                <a:lnTo>
                  <a:pt x="5577" y="379308"/>
                </a:lnTo>
                <a:lnTo>
                  <a:pt x="0" y="351912"/>
                </a:lnTo>
                <a:lnTo>
                  <a:pt x="0" y="7037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2400" y="6027420"/>
            <a:ext cx="4386072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24639" y="1254008"/>
            <a:ext cx="4367530" cy="424180"/>
          </a:xfrm>
          <a:custGeom>
            <a:avLst/>
            <a:gdLst/>
            <a:ahLst/>
            <a:cxnLst/>
            <a:rect l="l" t="t" r="r" b="b"/>
            <a:pathLst>
              <a:path w="4367530" h="424180">
                <a:moveTo>
                  <a:pt x="4296399" y="0"/>
                </a:moveTo>
                <a:lnTo>
                  <a:pt x="70591" y="0"/>
                </a:lnTo>
                <a:lnTo>
                  <a:pt x="43159" y="5577"/>
                </a:lnTo>
                <a:lnTo>
                  <a:pt x="20695" y="20695"/>
                </a:lnTo>
                <a:lnTo>
                  <a:pt x="5577" y="43159"/>
                </a:lnTo>
                <a:lnTo>
                  <a:pt x="0" y="70591"/>
                </a:lnTo>
                <a:lnTo>
                  <a:pt x="0" y="353049"/>
                </a:lnTo>
                <a:lnTo>
                  <a:pt x="5577" y="380603"/>
                </a:lnTo>
                <a:lnTo>
                  <a:pt x="20695" y="402945"/>
                </a:lnTo>
                <a:lnTo>
                  <a:pt x="43159" y="418185"/>
                </a:lnTo>
                <a:lnTo>
                  <a:pt x="70591" y="423671"/>
                </a:lnTo>
                <a:lnTo>
                  <a:pt x="4296399" y="423671"/>
                </a:lnTo>
                <a:lnTo>
                  <a:pt x="4323831" y="418185"/>
                </a:lnTo>
                <a:lnTo>
                  <a:pt x="4346325" y="402945"/>
                </a:lnTo>
                <a:lnTo>
                  <a:pt x="4361413" y="380603"/>
                </a:lnTo>
                <a:lnTo>
                  <a:pt x="4367021" y="353049"/>
                </a:lnTo>
                <a:lnTo>
                  <a:pt x="4367021" y="70591"/>
                </a:lnTo>
                <a:lnTo>
                  <a:pt x="4361413" y="43159"/>
                </a:lnTo>
                <a:lnTo>
                  <a:pt x="4346325" y="20695"/>
                </a:lnTo>
                <a:lnTo>
                  <a:pt x="4323831" y="5577"/>
                </a:lnTo>
                <a:lnTo>
                  <a:pt x="42963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24639" y="1254008"/>
            <a:ext cx="4367530" cy="424180"/>
          </a:xfrm>
          <a:custGeom>
            <a:avLst/>
            <a:gdLst/>
            <a:ahLst/>
            <a:cxnLst/>
            <a:rect l="l" t="t" r="r" b="b"/>
            <a:pathLst>
              <a:path w="4367530" h="424180">
                <a:moveTo>
                  <a:pt x="0" y="70591"/>
                </a:moveTo>
                <a:lnTo>
                  <a:pt x="5577" y="43159"/>
                </a:lnTo>
                <a:lnTo>
                  <a:pt x="20695" y="20695"/>
                </a:lnTo>
                <a:lnTo>
                  <a:pt x="43159" y="5577"/>
                </a:lnTo>
                <a:lnTo>
                  <a:pt x="70591" y="0"/>
                </a:lnTo>
                <a:lnTo>
                  <a:pt x="4296399" y="0"/>
                </a:lnTo>
                <a:lnTo>
                  <a:pt x="4323831" y="5577"/>
                </a:lnTo>
                <a:lnTo>
                  <a:pt x="4346325" y="20695"/>
                </a:lnTo>
                <a:lnTo>
                  <a:pt x="4361413" y="43159"/>
                </a:lnTo>
                <a:lnTo>
                  <a:pt x="4367021" y="70591"/>
                </a:lnTo>
                <a:lnTo>
                  <a:pt x="4367021" y="353049"/>
                </a:lnTo>
                <a:lnTo>
                  <a:pt x="4361413" y="380603"/>
                </a:lnTo>
                <a:lnTo>
                  <a:pt x="4346325" y="402945"/>
                </a:lnTo>
                <a:lnTo>
                  <a:pt x="4323831" y="418185"/>
                </a:lnTo>
                <a:lnTo>
                  <a:pt x="4296399" y="423671"/>
                </a:lnTo>
                <a:lnTo>
                  <a:pt x="70591" y="423671"/>
                </a:lnTo>
                <a:lnTo>
                  <a:pt x="43159" y="418185"/>
                </a:lnTo>
                <a:lnTo>
                  <a:pt x="20695" y="402945"/>
                </a:lnTo>
                <a:lnTo>
                  <a:pt x="5577" y="380603"/>
                </a:lnTo>
                <a:lnTo>
                  <a:pt x="0" y="353049"/>
                </a:lnTo>
                <a:lnTo>
                  <a:pt x="0" y="7059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5740" y="1245108"/>
            <a:ext cx="4386071" cy="44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61818" y="1353401"/>
            <a:ext cx="3598545" cy="5012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 algn="ctr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perat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570230" marR="487680" indent="15875" algn="ctr">
              <a:lnSpc>
                <a:spcPts val="4730"/>
              </a:lnSpc>
              <a:spcBef>
                <a:spcPts val="61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orm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ts val="4580"/>
              </a:lnSpc>
              <a:spcBef>
                <a:spcPts val="130"/>
              </a:spcBef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Abilit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isting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hro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000">
              <a:latin typeface="Times New Roman"/>
              <a:cs typeface="Times New Roman"/>
            </a:endParaRPr>
          </a:p>
          <a:p>
            <a:pPr marL="43815" algn="ctr">
              <a:lnSpc>
                <a:spcPct val="100000"/>
              </a:lnSpc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istr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vai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704215" marR="746760" algn="ctr">
              <a:lnSpc>
                <a:spcPct val="239699"/>
              </a:lnSpc>
              <a:spcBef>
                <a:spcPts val="235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ade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6325">
              <a:lnSpc>
                <a:spcPct val="100000"/>
              </a:lnSpc>
            </a:pPr>
            <a:r>
              <a:rPr spc="-30" dirty="0"/>
              <a:t>Benef</a:t>
            </a:r>
            <a:r>
              <a:rPr spc="-5" dirty="0"/>
              <a:t>i</a:t>
            </a:r>
            <a:r>
              <a:rPr spc="-20" dirty="0"/>
              <a:t>ts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using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25" dirty="0"/>
              <a:t>pache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Cas</a:t>
            </a:r>
            <a:r>
              <a:rPr spc="-20" dirty="0"/>
              <a:t>s</a:t>
            </a:r>
            <a:r>
              <a:rPr spc="-30" dirty="0"/>
              <a:t>andr</a:t>
            </a:r>
            <a:r>
              <a:rPr spc="-25" dirty="0"/>
              <a:t>a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50" dirty="0"/>
              <a:t>A</a:t>
            </a:r>
            <a:r>
              <a:rPr spc="-55" dirty="0"/>
              <a:t>P</a:t>
            </a:r>
            <a:r>
              <a:rPr spc="-15" dirty="0"/>
              <a:t>I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149" y="2217932"/>
            <a:ext cx="10033497" cy="281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3145">
              <a:lnSpc>
                <a:spcPct val="100000"/>
              </a:lnSpc>
            </a:pPr>
            <a:r>
              <a:rPr spc="-35" dirty="0"/>
              <a:t>Cosmo</a:t>
            </a:r>
            <a:r>
              <a:rPr spc="-25" dirty="0"/>
              <a:t>s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5" dirty="0"/>
              <a:t>AP</a:t>
            </a:r>
            <a:r>
              <a:rPr spc="-15" dirty="0"/>
              <a:t>I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15" dirty="0"/>
              <a:t>f</a:t>
            </a:r>
            <a:r>
              <a:rPr spc="-45" dirty="0"/>
              <a:t>o</a:t>
            </a:r>
            <a:r>
              <a:rPr spc="-20" dirty="0"/>
              <a:t>r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Mongo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0" dirty="0"/>
              <a:t>DB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8370" y="1641348"/>
            <a:ext cx="7708635" cy="431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0">
              <a:lnSpc>
                <a:spcPct val="100000"/>
              </a:lnSpc>
            </a:pPr>
            <a:r>
              <a:rPr spc="-35" dirty="0"/>
              <a:t>Cos</a:t>
            </a:r>
            <a:r>
              <a:rPr spc="-25" dirty="0"/>
              <a:t>mos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Gremlin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0" dirty="0"/>
              <a:t>A</a:t>
            </a:r>
            <a:r>
              <a:rPr spc="-55" dirty="0"/>
              <a:t>P</a:t>
            </a:r>
            <a:r>
              <a:rPr spc="-15" dirty="0"/>
              <a:t>I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2900" y="3648455"/>
            <a:ext cx="290017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0838" y="3003585"/>
            <a:ext cx="291592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SQ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8924" y="2075636"/>
            <a:ext cx="9002904" cy="4152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152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SQ</a:t>
            </a:r>
            <a:r>
              <a:rPr spc="-25"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5" dirty="0"/>
              <a:t>r</a:t>
            </a:r>
            <a:r>
              <a:rPr spc="-50" dirty="0"/>
              <a:t>v</a:t>
            </a:r>
            <a:r>
              <a:rPr spc="-15" dirty="0"/>
              <a:t>i</a:t>
            </a:r>
            <a:r>
              <a:rPr spc="-50" dirty="0"/>
              <a:t>c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0554" y="1578864"/>
            <a:ext cx="8447257" cy="4657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4214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SQ</a:t>
            </a:r>
            <a:r>
              <a:rPr spc="-25"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15" dirty="0"/>
              <a:t>D</a:t>
            </a:r>
            <a:r>
              <a:rPr spc="-30"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5" dirty="0"/>
              <a:t>Managed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30" dirty="0"/>
              <a:t>stan</a:t>
            </a:r>
            <a:r>
              <a:rPr spc="-45" dirty="0"/>
              <a:t>c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5535">
              <a:lnSpc>
                <a:spcPct val="100000"/>
              </a:lnSpc>
            </a:pPr>
            <a:r>
              <a:rPr spc="-45" dirty="0"/>
              <a:t>F</a:t>
            </a:r>
            <a:r>
              <a:rPr spc="-30" dirty="0"/>
              <a:t>e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22452" y="2457137"/>
          <a:ext cx="11553825" cy="1933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07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3A608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Busines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inui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3A6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97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hard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age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805" marR="103822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mana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emen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erhea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nag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und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rl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ng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nf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ru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805" marR="1967230">
                        <a:lnSpc>
                          <a:spcPts val="1910"/>
                        </a:lnSpc>
                        <a:spcBef>
                          <a:spcPts val="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Q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ick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prov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erv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ng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Automated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pat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upgrade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Integrati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ith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ther</a:t>
                      </a:r>
                      <a:r>
                        <a:rPr sz="16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PaaS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vic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627120">
                        <a:lnSpc>
                          <a:spcPts val="191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99.99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pt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me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Bu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lt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ility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805" marR="1204595">
                        <a:lnSpc>
                          <a:spcPts val="191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Dat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protec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ith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autom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ated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ck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stomer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onf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gurabl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retenti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er-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iti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ate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ac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Po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6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aba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rest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1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pab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ili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1680">
              <a:lnSpc>
                <a:spcPct val="100000"/>
              </a:lnSpc>
            </a:pPr>
            <a:r>
              <a:rPr spc="-35" dirty="0"/>
              <a:t>C</a:t>
            </a:r>
            <a:r>
              <a:rPr spc="-50" dirty="0"/>
              <a:t>a</a:t>
            </a:r>
            <a:r>
              <a:rPr spc="-25" dirty="0"/>
              <a:t>pa</a:t>
            </a:r>
            <a:r>
              <a:rPr spc="-40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4372" y="1208585"/>
          <a:ext cx="11555730" cy="5410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7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4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QL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Serve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vers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bu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il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QL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atabase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latest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7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aged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aut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omate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up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Bui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ance</a:t>
                      </a:r>
                      <a:r>
                        <a:rPr sz="16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atabase</a:t>
                      </a:r>
                      <a:r>
                        <a:rPr sz="16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Au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omat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sof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ware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ch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0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est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ataba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Numb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WS)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lti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25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Numb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files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(L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G)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1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VNet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so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ager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VNet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ass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dep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oymen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No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Portal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supp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7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Bui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tegrati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vi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SSI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ata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Fac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72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Bui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Analysis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vice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SSA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sep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Bui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eport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vi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15265">
                        <a:lnSpc>
                          <a:spcPct val="1006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ated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epo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ead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hos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RS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Az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ure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8410" y="2409840"/>
            <a:ext cx="3891259" cy="4022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5115" y="1556260"/>
            <a:ext cx="9001760" cy="4978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79883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ard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l-Purp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tier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ava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170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SQ</a:t>
            </a:r>
            <a:r>
              <a:rPr spc="-25"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0" dirty="0"/>
              <a:t>Hig</a:t>
            </a:r>
            <a:r>
              <a:rPr spc="-25" dirty="0"/>
              <a:t>h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Av</a:t>
            </a:r>
            <a:r>
              <a:rPr spc="-50" dirty="0"/>
              <a:t>a</a:t>
            </a:r>
            <a:r>
              <a:rPr spc="-15" dirty="0"/>
              <a:t>i</a:t>
            </a:r>
            <a:r>
              <a:rPr spc="-35" dirty="0"/>
              <a:t>la</a:t>
            </a:r>
            <a:r>
              <a:rPr spc="-45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20" dirty="0"/>
              <a:t>ity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9520" y="2449205"/>
            <a:ext cx="3866022" cy="3820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5115" y="1556260"/>
            <a:ext cx="9001760" cy="4978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128079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Premi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Critica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erv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tier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ava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170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SQ</a:t>
            </a:r>
            <a:r>
              <a:rPr spc="-25"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0" dirty="0"/>
              <a:t>Hig</a:t>
            </a:r>
            <a:r>
              <a:rPr spc="-25" dirty="0"/>
              <a:t>h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Av</a:t>
            </a:r>
            <a:r>
              <a:rPr spc="-50" dirty="0"/>
              <a:t>a</a:t>
            </a:r>
            <a:r>
              <a:rPr spc="-15" dirty="0"/>
              <a:t>i</a:t>
            </a:r>
            <a:r>
              <a:rPr spc="-35" dirty="0"/>
              <a:t>la</a:t>
            </a:r>
            <a:r>
              <a:rPr spc="-45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20" dirty="0"/>
              <a:t>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5049" y="4152269"/>
            <a:ext cx="4538980" cy="466725"/>
          </a:xfrm>
          <a:custGeom>
            <a:avLst/>
            <a:gdLst/>
            <a:ahLst/>
            <a:cxnLst/>
            <a:rect l="l" t="t" r="r" b="b"/>
            <a:pathLst>
              <a:path w="4538980" h="466725">
                <a:moveTo>
                  <a:pt x="4460625" y="0"/>
                </a:moveTo>
                <a:lnTo>
                  <a:pt x="77845" y="0"/>
                </a:lnTo>
                <a:lnTo>
                  <a:pt x="47518" y="6095"/>
                </a:lnTo>
                <a:lnTo>
                  <a:pt x="22738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38"/>
                </a:lnTo>
                <a:lnTo>
                  <a:pt x="6095" y="418968"/>
                </a:lnTo>
                <a:lnTo>
                  <a:pt x="22738" y="443733"/>
                </a:lnTo>
                <a:lnTo>
                  <a:pt x="47518" y="460366"/>
                </a:lnTo>
                <a:lnTo>
                  <a:pt x="77845" y="466462"/>
                </a:lnTo>
                <a:lnTo>
                  <a:pt x="4460625" y="466462"/>
                </a:lnTo>
                <a:lnTo>
                  <a:pt x="4490984" y="460366"/>
                </a:lnTo>
                <a:lnTo>
                  <a:pt x="4515733" y="443733"/>
                </a:lnTo>
                <a:lnTo>
                  <a:pt x="4532375" y="418968"/>
                </a:lnTo>
                <a:lnTo>
                  <a:pt x="4538471" y="388738"/>
                </a:lnTo>
                <a:lnTo>
                  <a:pt x="4538471" y="77723"/>
                </a:lnTo>
                <a:lnTo>
                  <a:pt x="4532375" y="47493"/>
                </a:lnTo>
                <a:lnTo>
                  <a:pt x="4515733" y="22728"/>
                </a:lnTo>
                <a:lnTo>
                  <a:pt x="4490984" y="6095"/>
                </a:lnTo>
                <a:lnTo>
                  <a:pt x="44606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15049" y="4152269"/>
            <a:ext cx="4538980" cy="466725"/>
          </a:xfrm>
          <a:custGeom>
            <a:avLst/>
            <a:gdLst/>
            <a:ahLst/>
            <a:cxnLst/>
            <a:rect l="l" t="t" r="r" b="b"/>
            <a:pathLst>
              <a:path w="4538980" h="466725">
                <a:moveTo>
                  <a:pt x="0" y="77723"/>
                </a:moveTo>
                <a:lnTo>
                  <a:pt x="6095" y="47493"/>
                </a:lnTo>
                <a:lnTo>
                  <a:pt x="22738" y="22728"/>
                </a:lnTo>
                <a:lnTo>
                  <a:pt x="47518" y="6095"/>
                </a:lnTo>
                <a:lnTo>
                  <a:pt x="77845" y="0"/>
                </a:lnTo>
                <a:lnTo>
                  <a:pt x="4460625" y="0"/>
                </a:lnTo>
                <a:lnTo>
                  <a:pt x="4490984" y="6095"/>
                </a:lnTo>
                <a:lnTo>
                  <a:pt x="4515733" y="22728"/>
                </a:lnTo>
                <a:lnTo>
                  <a:pt x="4532375" y="47493"/>
                </a:lnTo>
                <a:lnTo>
                  <a:pt x="4538471" y="77723"/>
                </a:lnTo>
                <a:lnTo>
                  <a:pt x="4538471" y="388738"/>
                </a:lnTo>
                <a:lnTo>
                  <a:pt x="4532375" y="418968"/>
                </a:lnTo>
                <a:lnTo>
                  <a:pt x="4515733" y="443733"/>
                </a:lnTo>
                <a:lnTo>
                  <a:pt x="4490984" y="460366"/>
                </a:lnTo>
                <a:lnTo>
                  <a:pt x="4460625" y="466462"/>
                </a:lnTo>
                <a:lnTo>
                  <a:pt x="77845" y="466462"/>
                </a:lnTo>
                <a:lnTo>
                  <a:pt x="47518" y="460366"/>
                </a:lnTo>
                <a:lnTo>
                  <a:pt x="22738" y="443733"/>
                </a:lnTo>
                <a:lnTo>
                  <a:pt x="6095" y="418968"/>
                </a:lnTo>
                <a:lnTo>
                  <a:pt x="0" y="388738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5784" y="4142232"/>
            <a:ext cx="455828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5049" y="4838069"/>
            <a:ext cx="4538980" cy="680720"/>
          </a:xfrm>
          <a:custGeom>
            <a:avLst/>
            <a:gdLst/>
            <a:ahLst/>
            <a:cxnLst/>
            <a:rect l="l" t="t" r="r" b="b"/>
            <a:pathLst>
              <a:path w="4538980" h="680720">
                <a:moveTo>
                  <a:pt x="4425055" y="0"/>
                </a:moveTo>
                <a:lnTo>
                  <a:pt x="113416" y="0"/>
                </a:lnTo>
                <a:lnTo>
                  <a:pt x="69220" y="8881"/>
                </a:lnTo>
                <a:lnTo>
                  <a:pt x="33284" y="33265"/>
                </a:lnTo>
                <a:lnTo>
                  <a:pt x="8900" y="69210"/>
                </a:lnTo>
                <a:lnTo>
                  <a:pt x="0" y="113406"/>
                </a:lnTo>
                <a:lnTo>
                  <a:pt x="0" y="567046"/>
                </a:lnTo>
                <a:lnTo>
                  <a:pt x="8900" y="611242"/>
                </a:lnTo>
                <a:lnTo>
                  <a:pt x="33284" y="647187"/>
                </a:lnTo>
                <a:lnTo>
                  <a:pt x="69220" y="671571"/>
                </a:lnTo>
                <a:lnTo>
                  <a:pt x="113416" y="680465"/>
                </a:lnTo>
                <a:lnTo>
                  <a:pt x="4425055" y="680465"/>
                </a:lnTo>
                <a:lnTo>
                  <a:pt x="4469129" y="671571"/>
                </a:lnTo>
                <a:lnTo>
                  <a:pt x="4505218" y="647187"/>
                </a:lnTo>
                <a:lnTo>
                  <a:pt x="4529602" y="611242"/>
                </a:lnTo>
                <a:lnTo>
                  <a:pt x="4538471" y="567046"/>
                </a:lnTo>
                <a:lnTo>
                  <a:pt x="4538471" y="113406"/>
                </a:lnTo>
                <a:lnTo>
                  <a:pt x="4529602" y="69210"/>
                </a:lnTo>
                <a:lnTo>
                  <a:pt x="4505218" y="33265"/>
                </a:lnTo>
                <a:lnTo>
                  <a:pt x="4469129" y="8881"/>
                </a:lnTo>
                <a:lnTo>
                  <a:pt x="44250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5049" y="4838069"/>
            <a:ext cx="4538980" cy="680720"/>
          </a:xfrm>
          <a:custGeom>
            <a:avLst/>
            <a:gdLst/>
            <a:ahLst/>
            <a:cxnLst/>
            <a:rect l="l" t="t" r="r" b="b"/>
            <a:pathLst>
              <a:path w="4538980" h="680720">
                <a:moveTo>
                  <a:pt x="0" y="113406"/>
                </a:moveTo>
                <a:lnTo>
                  <a:pt x="8900" y="69210"/>
                </a:lnTo>
                <a:lnTo>
                  <a:pt x="33284" y="33265"/>
                </a:lnTo>
                <a:lnTo>
                  <a:pt x="69220" y="8881"/>
                </a:lnTo>
                <a:lnTo>
                  <a:pt x="113416" y="0"/>
                </a:lnTo>
                <a:lnTo>
                  <a:pt x="4425055" y="0"/>
                </a:lnTo>
                <a:lnTo>
                  <a:pt x="4469129" y="8881"/>
                </a:lnTo>
                <a:lnTo>
                  <a:pt x="4505218" y="33265"/>
                </a:lnTo>
                <a:lnTo>
                  <a:pt x="4529602" y="69210"/>
                </a:lnTo>
                <a:lnTo>
                  <a:pt x="4538471" y="113406"/>
                </a:lnTo>
                <a:lnTo>
                  <a:pt x="4538471" y="567046"/>
                </a:lnTo>
                <a:lnTo>
                  <a:pt x="4529602" y="611242"/>
                </a:lnTo>
                <a:lnTo>
                  <a:pt x="4505218" y="647187"/>
                </a:lnTo>
                <a:lnTo>
                  <a:pt x="4469129" y="671571"/>
                </a:lnTo>
                <a:lnTo>
                  <a:pt x="4425055" y="680465"/>
                </a:lnTo>
                <a:lnTo>
                  <a:pt x="113416" y="680465"/>
                </a:lnTo>
                <a:lnTo>
                  <a:pt x="69220" y="671571"/>
                </a:lnTo>
                <a:lnTo>
                  <a:pt x="33284" y="647187"/>
                </a:lnTo>
                <a:lnTo>
                  <a:pt x="8900" y="611242"/>
                </a:lnTo>
                <a:lnTo>
                  <a:pt x="0" y="567046"/>
                </a:lnTo>
                <a:lnTo>
                  <a:pt x="0" y="11340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5784" y="4828032"/>
            <a:ext cx="4558283" cy="701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5049" y="5630548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4424933" y="0"/>
                </a:moveTo>
                <a:lnTo>
                  <a:pt x="113537" y="0"/>
                </a:lnTo>
                <a:lnTo>
                  <a:pt x="69341" y="8930"/>
                </a:lnTo>
                <a:lnTo>
                  <a:pt x="33284" y="33253"/>
                </a:lnTo>
                <a:lnTo>
                  <a:pt x="8900" y="69341"/>
                </a:lnTo>
                <a:lnTo>
                  <a:pt x="0" y="113537"/>
                </a:lnTo>
                <a:lnTo>
                  <a:pt x="0" y="567689"/>
                </a:lnTo>
                <a:lnTo>
                  <a:pt x="8900" y="611885"/>
                </a:lnTo>
                <a:lnTo>
                  <a:pt x="33284" y="647962"/>
                </a:lnTo>
                <a:lnTo>
                  <a:pt x="69341" y="672297"/>
                </a:lnTo>
                <a:lnTo>
                  <a:pt x="113537" y="681227"/>
                </a:lnTo>
                <a:lnTo>
                  <a:pt x="4424933" y="681227"/>
                </a:lnTo>
                <a:lnTo>
                  <a:pt x="4469129" y="672297"/>
                </a:lnTo>
                <a:lnTo>
                  <a:pt x="4505218" y="647962"/>
                </a:lnTo>
                <a:lnTo>
                  <a:pt x="4529602" y="611885"/>
                </a:lnTo>
                <a:lnTo>
                  <a:pt x="4538471" y="567689"/>
                </a:lnTo>
                <a:lnTo>
                  <a:pt x="4538471" y="113537"/>
                </a:lnTo>
                <a:lnTo>
                  <a:pt x="4529602" y="69341"/>
                </a:lnTo>
                <a:lnTo>
                  <a:pt x="4505218" y="33253"/>
                </a:lnTo>
                <a:lnTo>
                  <a:pt x="4469129" y="8930"/>
                </a:lnTo>
                <a:lnTo>
                  <a:pt x="442493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5049" y="5630548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0" y="113537"/>
                </a:moveTo>
                <a:lnTo>
                  <a:pt x="8900" y="69341"/>
                </a:lnTo>
                <a:lnTo>
                  <a:pt x="33284" y="33253"/>
                </a:lnTo>
                <a:lnTo>
                  <a:pt x="69341" y="8930"/>
                </a:lnTo>
                <a:lnTo>
                  <a:pt x="113537" y="0"/>
                </a:lnTo>
                <a:lnTo>
                  <a:pt x="4424933" y="0"/>
                </a:lnTo>
                <a:lnTo>
                  <a:pt x="4469129" y="8930"/>
                </a:lnTo>
                <a:lnTo>
                  <a:pt x="4505218" y="33253"/>
                </a:lnTo>
                <a:lnTo>
                  <a:pt x="4529602" y="69341"/>
                </a:lnTo>
                <a:lnTo>
                  <a:pt x="4538471" y="113537"/>
                </a:lnTo>
                <a:lnTo>
                  <a:pt x="4538471" y="567689"/>
                </a:lnTo>
                <a:lnTo>
                  <a:pt x="4529602" y="611885"/>
                </a:lnTo>
                <a:lnTo>
                  <a:pt x="4505218" y="647962"/>
                </a:lnTo>
                <a:lnTo>
                  <a:pt x="4469129" y="672297"/>
                </a:lnTo>
                <a:lnTo>
                  <a:pt x="4424933" y="681227"/>
                </a:lnTo>
                <a:lnTo>
                  <a:pt x="113537" y="681227"/>
                </a:lnTo>
                <a:lnTo>
                  <a:pt x="69341" y="672297"/>
                </a:lnTo>
                <a:lnTo>
                  <a:pt x="33284" y="647962"/>
                </a:lnTo>
                <a:lnTo>
                  <a:pt x="8900" y="611885"/>
                </a:lnTo>
                <a:lnTo>
                  <a:pt x="0" y="567689"/>
                </a:lnTo>
                <a:lnTo>
                  <a:pt x="0" y="113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5784" y="5620511"/>
            <a:ext cx="4558283" cy="701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60422" y="4243980"/>
            <a:ext cx="4006215" cy="186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06807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Clou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den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297305" marR="5080" indent="-1285240">
              <a:lnSpc>
                <a:spcPct val="260100"/>
              </a:lnSpc>
              <a:spcBef>
                <a:spcPts val="10"/>
              </a:spcBef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nchron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den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Gue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43100" y="1331982"/>
            <a:ext cx="8205215" cy="2215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0365">
              <a:lnSpc>
                <a:spcPct val="100000"/>
              </a:lnSpc>
            </a:pPr>
            <a:r>
              <a:rPr spc="-30" dirty="0"/>
              <a:t>Use</a:t>
            </a:r>
            <a:r>
              <a:rPr spc="-20" dirty="0"/>
              <a:t>r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45" dirty="0"/>
              <a:t>c</a:t>
            </a:r>
            <a:r>
              <a:rPr spc="-30" dirty="0"/>
              <a:t>cou</a:t>
            </a:r>
            <a:r>
              <a:rPr spc="-45" dirty="0"/>
              <a:t>n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6854" y="2715271"/>
            <a:ext cx="5917048" cy="3343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5115" y="1556260"/>
            <a:ext cx="9001760" cy="4978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246062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rscal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ervic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170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SQ</a:t>
            </a:r>
            <a:r>
              <a:rPr spc="-25"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0" dirty="0"/>
              <a:t>Hig</a:t>
            </a:r>
            <a:r>
              <a:rPr spc="-25" dirty="0"/>
              <a:t>h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Av</a:t>
            </a:r>
            <a:r>
              <a:rPr spc="-50" dirty="0"/>
              <a:t>a</a:t>
            </a:r>
            <a:r>
              <a:rPr spc="-15" dirty="0"/>
              <a:t>i</a:t>
            </a:r>
            <a:r>
              <a:rPr spc="-35" dirty="0"/>
              <a:t>la</a:t>
            </a:r>
            <a:r>
              <a:rPr spc="-45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20" dirty="0"/>
              <a:t>ity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6879" y="2482288"/>
            <a:ext cx="3479809" cy="3941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5115" y="1556247"/>
            <a:ext cx="9001760" cy="45720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271208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Zon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gura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170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SQ</a:t>
            </a:r>
            <a:r>
              <a:rPr spc="-25"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25" dirty="0"/>
              <a:t>D</a:t>
            </a:r>
            <a:r>
              <a:rPr spc="-30" dirty="0"/>
              <a:t>B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0" dirty="0"/>
              <a:t>Hig</a:t>
            </a:r>
            <a:r>
              <a:rPr spc="-25" dirty="0"/>
              <a:t>h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Av</a:t>
            </a:r>
            <a:r>
              <a:rPr spc="-50" dirty="0"/>
              <a:t>a</a:t>
            </a:r>
            <a:r>
              <a:rPr spc="-15" dirty="0"/>
              <a:t>i</a:t>
            </a:r>
            <a:r>
              <a:rPr spc="-35" dirty="0"/>
              <a:t>la</a:t>
            </a:r>
            <a:r>
              <a:rPr spc="-45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20" dirty="0"/>
              <a:t>ity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6955" y="3648455"/>
            <a:ext cx="5052060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64512" y="3003585"/>
            <a:ext cx="506666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604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cou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0530" y="1744958"/>
            <a:ext cx="7619999" cy="4648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5435" y="3355848"/>
            <a:ext cx="2871470" cy="49720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5030">
              <a:lnSpc>
                <a:spcPct val="100000"/>
              </a:lnSpc>
            </a:pPr>
            <a:r>
              <a:rPr spc="-25" dirty="0"/>
              <a:t>Over</a:t>
            </a:r>
            <a:r>
              <a:rPr spc="-10" dirty="0"/>
              <a:t>v</a:t>
            </a:r>
            <a:r>
              <a:rPr spc="-25" dirty="0"/>
              <a:t>iew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Resourc</a:t>
            </a:r>
            <a:r>
              <a:rPr spc="-25" dirty="0"/>
              <a:t>e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25" dirty="0"/>
              <a:t>Manager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Te</a:t>
            </a:r>
            <a:r>
              <a:rPr spc="-65" dirty="0"/>
              <a:t>m</a:t>
            </a:r>
            <a:r>
              <a:rPr spc="-45" dirty="0"/>
              <a:t>p</a:t>
            </a:r>
            <a:r>
              <a:rPr spc="-20" dirty="0"/>
              <a:t>lat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9190" y="2023820"/>
            <a:ext cx="8153795" cy="4004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5435" y="3359658"/>
            <a:ext cx="2871470" cy="49720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5030">
              <a:lnSpc>
                <a:spcPct val="100000"/>
              </a:lnSpc>
            </a:pPr>
            <a:r>
              <a:rPr spc="-25" dirty="0"/>
              <a:t>Over</a:t>
            </a:r>
            <a:r>
              <a:rPr spc="-10" dirty="0"/>
              <a:t>v</a:t>
            </a:r>
            <a:r>
              <a:rPr spc="-25" dirty="0"/>
              <a:t>iew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Resourc</a:t>
            </a:r>
            <a:r>
              <a:rPr spc="-25" dirty="0"/>
              <a:t>e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25" dirty="0"/>
              <a:t>Manager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Te</a:t>
            </a:r>
            <a:r>
              <a:rPr spc="-65" dirty="0"/>
              <a:t>m</a:t>
            </a:r>
            <a:r>
              <a:rPr spc="-45" dirty="0"/>
              <a:t>p</a:t>
            </a:r>
            <a:r>
              <a:rPr spc="-20" dirty="0"/>
              <a:t>lat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8129" y="1426464"/>
            <a:ext cx="7238999" cy="4849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5435" y="3359658"/>
            <a:ext cx="2871470" cy="49720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5030">
              <a:lnSpc>
                <a:spcPct val="100000"/>
              </a:lnSpc>
            </a:pPr>
            <a:r>
              <a:rPr spc="-25" dirty="0"/>
              <a:t>Over</a:t>
            </a:r>
            <a:r>
              <a:rPr spc="-10" dirty="0"/>
              <a:t>v</a:t>
            </a:r>
            <a:r>
              <a:rPr spc="-25" dirty="0"/>
              <a:t>iew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Resourc</a:t>
            </a:r>
            <a:r>
              <a:rPr spc="-25" dirty="0"/>
              <a:t>e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25" dirty="0"/>
              <a:t>Manager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Te</a:t>
            </a:r>
            <a:r>
              <a:rPr spc="-65" dirty="0"/>
              <a:t>m</a:t>
            </a:r>
            <a:r>
              <a:rPr spc="-45" dirty="0"/>
              <a:t>p</a:t>
            </a:r>
            <a:r>
              <a:rPr spc="-20" dirty="0"/>
              <a:t>lat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604" y="1206679"/>
            <a:ext cx="10321925" cy="5237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12700" marR="5080" indent="781685">
              <a:lnSpc>
                <a:spcPct val="91100"/>
              </a:lnSpc>
              <a:spcBef>
                <a:spcPts val="975"/>
              </a:spcBef>
            </a:pPr>
            <a:r>
              <a:rPr sz="2800" spc="-35" dirty="0">
                <a:latin typeface="Consolas"/>
                <a:cs typeface="Consolas"/>
              </a:rPr>
              <a:t>"$</a:t>
            </a:r>
            <a:r>
              <a:rPr sz="2800" spc="-20" dirty="0">
                <a:latin typeface="Consolas"/>
                <a:cs typeface="Consolas"/>
              </a:rPr>
              <a:t>s</a:t>
            </a:r>
            <a:r>
              <a:rPr sz="2800" spc="-40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h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ma</a:t>
            </a:r>
            <a:r>
              <a:rPr sz="2800" spc="-40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: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Consolas"/>
                <a:cs typeface="Consolas"/>
              </a:rPr>
              <a:t>"h</a:t>
            </a:r>
            <a:r>
              <a:rPr sz="2800" spc="-20" dirty="0">
                <a:latin typeface="Consolas"/>
                <a:cs typeface="Consolas"/>
              </a:rPr>
              <a:t>t</a:t>
            </a:r>
            <a:r>
              <a:rPr sz="2800" spc="-40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p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:/</a:t>
            </a:r>
            <a:r>
              <a:rPr sz="2800" spc="-40" dirty="0">
                <a:latin typeface="Consolas"/>
                <a:cs typeface="Consolas"/>
              </a:rPr>
              <a:t>/</a:t>
            </a:r>
            <a:r>
              <a:rPr sz="2800" spc="-35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c</a:t>
            </a:r>
            <a:r>
              <a:rPr sz="2800" spc="-40" dirty="0">
                <a:latin typeface="Consolas"/>
                <a:cs typeface="Consolas"/>
              </a:rPr>
              <a:t>h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a.</a:t>
            </a:r>
            <a:r>
              <a:rPr sz="2800" spc="-40" dirty="0">
                <a:latin typeface="Consolas"/>
                <a:cs typeface="Consolas"/>
              </a:rPr>
              <a:t>m</a:t>
            </a:r>
            <a:r>
              <a:rPr sz="2800" spc="-35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n</a:t>
            </a:r>
            <a:r>
              <a:rPr sz="2800" spc="-40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g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me</a:t>
            </a:r>
            <a:r>
              <a:rPr sz="2800" spc="-40" dirty="0">
                <a:latin typeface="Consolas"/>
                <a:cs typeface="Consolas"/>
              </a:rPr>
              <a:t>n</a:t>
            </a:r>
            <a:r>
              <a:rPr sz="2800" spc="-3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.</a:t>
            </a:r>
            <a:r>
              <a:rPr sz="2800" spc="-40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z</a:t>
            </a:r>
            <a:r>
              <a:rPr sz="2800" spc="-40" dirty="0">
                <a:latin typeface="Consolas"/>
                <a:cs typeface="Consolas"/>
              </a:rPr>
              <a:t>u</a:t>
            </a:r>
            <a:r>
              <a:rPr sz="2800" spc="-20" dirty="0">
                <a:latin typeface="Consolas"/>
                <a:cs typeface="Consolas"/>
              </a:rPr>
              <a:t>re</a:t>
            </a:r>
            <a:r>
              <a:rPr sz="2800" spc="-40" dirty="0">
                <a:latin typeface="Consolas"/>
                <a:cs typeface="Consolas"/>
              </a:rPr>
              <a:t>.</a:t>
            </a:r>
            <a:r>
              <a:rPr sz="2800" spc="-35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o</a:t>
            </a:r>
            <a:r>
              <a:rPr sz="2800" spc="-40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/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ch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35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a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/</a:t>
            </a:r>
            <a:r>
              <a:rPr sz="2800" spc="-40" dirty="0">
                <a:latin typeface="Consolas"/>
                <a:cs typeface="Consolas"/>
              </a:rPr>
              <a:t>2</a:t>
            </a:r>
            <a:r>
              <a:rPr sz="2800" spc="-20" dirty="0">
                <a:latin typeface="Consolas"/>
                <a:cs typeface="Consolas"/>
              </a:rPr>
              <a:t>01</a:t>
            </a:r>
            <a:r>
              <a:rPr sz="2800" spc="-15" dirty="0">
                <a:latin typeface="Consolas"/>
                <a:cs typeface="Consolas"/>
              </a:rPr>
              <a:t>9</a:t>
            </a:r>
            <a:r>
              <a:rPr sz="2800" spc="-35" dirty="0">
                <a:latin typeface="Consolas"/>
                <a:cs typeface="Consolas"/>
              </a:rPr>
              <a:t>-</a:t>
            </a:r>
            <a:r>
              <a:rPr sz="2800" spc="-50" dirty="0">
                <a:latin typeface="Consolas"/>
                <a:cs typeface="Consolas"/>
              </a:rPr>
              <a:t>0</a:t>
            </a:r>
            <a:r>
              <a:rPr sz="2800" spc="-35" dirty="0">
                <a:latin typeface="Consolas"/>
                <a:cs typeface="Consolas"/>
              </a:rPr>
              <a:t>4</a:t>
            </a:r>
            <a:r>
              <a:rPr sz="2800" spc="-20" dirty="0">
                <a:latin typeface="Consolas"/>
                <a:cs typeface="Consolas"/>
              </a:rPr>
              <a:t>-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Consolas"/>
                <a:cs typeface="Consolas"/>
              </a:rPr>
              <a:t>01</a:t>
            </a:r>
            <a:r>
              <a:rPr sz="2800" spc="-20" dirty="0">
                <a:latin typeface="Consolas"/>
                <a:cs typeface="Consolas"/>
              </a:rPr>
              <a:t>/</a:t>
            </a:r>
            <a:r>
              <a:rPr sz="2800" spc="-40" dirty="0">
                <a:latin typeface="Consolas"/>
                <a:cs typeface="Consolas"/>
              </a:rPr>
              <a:t>d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p</a:t>
            </a:r>
            <a:r>
              <a:rPr sz="2800" spc="-20" dirty="0">
                <a:latin typeface="Consolas"/>
                <a:cs typeface="Consolas"/>
              </a:rPr>
              <a:t>lo</a:t>
            </a:r>
            <a:r>
              <a:rPr sz="2800" spc="-40" dirty="0">
                <a:latin typeface="Consolas"/>
                <a:cs typeface="Consolas"/>
              </a:rPr>
              <a:t>y</a:t>
            </a:r>
            <a:r>
              <a:rPr sz="2800" spc="-35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n</a:t>
            </a:r>
            <a:r>
              <a:rPr sz="2800" spc="-20" dirty="0">
                <a:latin typeface="Consolas"/>
                <a:cs typeface="Consolas"/>
              </a:rPr>
              <a:t>t</a:t>
            </a:r>
            <a:r>
              <a:rPr sz="2800" spc="-40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em</a:t>
            </a:r>
            <a:r>
              <a:rPr sz="2800" spc="-40" dirty="0">
                <a:latin typeface="Consolas"/>
                <a:cs typeface="Consolas"/>
              </a:rPr>
              <a:t>p</a:t>
            </a:r>
            <a:r>
              <a:rPr sz="2800" spc="-35" dirty="0">
                <a:latin typeface="Consolas"/>
                <a:cs typeface="Consolas"/>
              </a:rPr>
              <a:t>l</a:t>
            </a:r>
            <a:r>
              <a:rPr sz="2800" spc="-20" dirty="0">
                <a:latin typeface="Consolas"/>
                <a:cs typeface="Consolas"/>
              </a:rPr>
              <a:t>a</a:t>
            </a:r>
            <a:r>
              <a:rPr sz="2800" spc="-40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.</a:t>
            </a:r>
            <a:r>
              <a:rPr sz="2800" spc="-20" dirty="0">
                <a:latin typeface="Consolas"/>
                <a:cs typeface="Consolas"/>
              </a:rPr>
              <a:t>js</a:t>
            </a:r>
            <a:r>
              <a:rPr sz="2800" spc="-40" dirty="0">
                <a:latin typeface="Consolas"/>
                <a:cs typeface="Consolas"/>
              </a:rPr>
              <a:t>o</a:t>
            </a:r>
            <a:r>
              <a:rPr sz="2800" spc="-35" dirty="0">
                <a:latin typeface="Consolas"/>
                <a:cs typeface="Consolas"/>
              </a:rPr>
              <a:t>n</a:t>
            </a:r>
            <a:r>
              <a:rPr sz="2800" spc="-20" dirty="0">
                <a:latin typeface="Consolas"/>
                <a:cs typeface="Consolas"/>
              </a:rPr>
              <a:t>#</a:t>
            </a:r>
            <a:r>
              <a:rPr sz="2800" spc="-40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,</a:t>
            </a:r>
            <a:endParaRPr sz="2800">
              <a:latin typeface="Consolas"/>
              <a:cs typeface="Consolas"/>
            </a:endParaRPr>
          </a:p>
          <a:p>
            <a:pPr marL="794385" marR="5441950">
              <a:lnSpc>
                <a:spcPts val="4050"/>
              </a:lnSpc>
              <a:spcBef>
                <a:spcPts val="135"/>
              </a:spcBef>
              <a:tabLst>
                <a:tab pos="3530600" algn="l"/>
                <a:tab pos="4069715" algn="l"/>
                <a:tab pos="4286250" algn="l"/>
              </a:tabLst>
            </a:pPr>
            <a:r>
              <a:rPr sz="2800" spc="-20" dirty="0">
                <a:latin typeface="Consolas"/>
                <a:cs typeface="Consolas"/>
              </a:rPr>
              <a:t>"conte</a:t>
            </a:r>
            <a:r>
              <a:rPr sz="2800" spc="-15" dirty="0">
                <a:latin typeface="Consolas"/>
                <a:cs typeface="Consolas"/>
              </a:rPr>
              <a:t>n</a:t>
            </a:r>
            <a:r>
              <a:rPr sz="2800" spc="-20" dirty="0">
                <a:latin typeface="Consolas"/>
                <a:cs typeface="Consolas"/>
              </a:rPr>
              <a:t>tVersi</a:t>
            </a:r>
            <a:r>
              <a:rPr sz="2800" spc="-15" dirty="0">
                <a:latin typeface="Consolas"/>
                <a:cs typeface="Consolas"/>
              </a:rPr>
              <a:t>o</a:t>
            </a:r>
            <a:r>
              <a:rPr sz="2800" spc="-20" dirty="0">
                <a:latin typeface="Consolas"/>
                <a:cs typeface="Consolas"/>
              </a:rPr>
              <a:t>n":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Consolas"/>
                <a:cs typeface="Consolas"/>
              </a:rPr>
              <a:t>"",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"param</a:t>
            </a:r>
            <a:r>
              <a:rPr sz="2800" spc="-1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ters":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Consolas"/>
                <a:cs typeface="Consolas"/>
              </a:rPr>
              <a:t>},</a:t>
            </a:r>
            <a:endParaRPr sz="2800">
              <a:latin typeface="Consolas"/>
              <a:cs typeface="Consolas"/>
            </a:endParaRPr>
          </a:p>
          <a:p>
            <a:pPr marL="794385">
              <a:lnSpc>
                <a:spcPct val="100000"/>
              </a:lnSpc>
              <a:spcBef>
                <a:spcPts val="455"/>
              </a:spcBef>
              <a:tabLst>
                <a:tab pos="3332479" algn="l"/>
                <a:tab pos="3912870" algn="l"/>
              </a:tabLst>
            </a:pPr>
            <a:r>
              <a:rPr sz="2800" spc="-20" dirty="0">
                <a:latin typeface="Consolas"/>
                <a:cs typeface="Consolas"/>
              </a:rPr>
              <a:t>"varia</a:t>
            </a:r>
            <a:r>
              <a:rPr sz="2800" spc="-15" dirty="0">
                <a:latin typeface="Consolas"/>
                <a:cs typeface="Consolas"/>
              </a:rPr>
              <a:t>b</a:t>
            </a:r>
            <a:r>
              <a:rPr sz="2800" spc="-20" dirty="0">
                <a:latin typeface="Consolas"/>
                <a:cs typeface="Consolas"/>
              </a:rPr>
              <a:t>les":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0" dirty="0">
                <a:latin typeface="Consolas"/>
                <a:cs typeface="Consolas"/>
              </a:rPr>
              <a:t>},</a:t>
            </a:r>
            <a:endParaRPr sz="2800">
              <a:latin typeface="Consolas"/>
              <a:cs typeface="Consolas"/>
            </a:endParaRPr>
          </a:p>
          <a:p>
            <a:pPr marL="794385">
              <a:lnSpc>
                <a:spcPct val="100000"/>
              </a:lnSpc>
              <a:spcBef>
                <a:spcPts val="600"/>
              </a:spcBef>
              <a:tabLst>
                <a:tab pos="3333750" algn="l"/>
                <a:tab pos="3914140" algn="l"/>
              </a:tabLst>
            </a:pPr>
            <a:r>
              <a:rPr sz="2800" spc="-20" dirty="0">
                <a:latin typeface="Consolas"/>
                <a:cs typeface="Consolas"/>
              </a:rPr>
              <a:t>"funct</a:t>
            </a:r>
            <a:r>
              <a:rPr sz="2800" spc="-15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ons":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[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0" dirty="0">
                <a:latin typeface="Consolas"/>
                <a:cs typeface="Consolas"/>
              </a:rPr>
              <a:t>],</a:t>
            </a:r>
            <a:endParaRPr sz="2800">
              <a:latin typeface="Consolas"/>
              <a:cs typeface="Consolas"/>
            </a:endParaRPr>
          </a:p>
          <a:p>
            <a:pPr marL="794385">
              <a:lnSpc>
                <a:spcPct val="100000"/>
              </a:lnSpc>
              <a:spcBef>
                <a:spcPts val="660"/>
              </a:spcBef>
              <a:tabLst>
                <a:tab pos="3333750" algn="l"/>
                <a:tab pos="3914140" algn="l"/>
              </a:tabLst>
            </a:pPr>
            <a:r>
              <a:rPr sz="2800" spc="-20" dirty="0">
                <a:latin typeface="Consolas"/>
                <a:cs typeface="Consolas"/>
              </a:rPr>
              <a:t>"resou</a:t>
            </a:r>
            <a:r>
              <a:rPr sz="2800" spc="-15" dirty="0">
                <a:latin typeface="Consolas"/>
                <a:cs typeface="Consolas"/>
              </a:rPr>
              <a:t>r</a:t>
            </a:r>
            <a:r>
              <a:rPr sz="2800" spc="-20" dirty="0">
                <a:latin typeface="Consolas"/>
                <a:cs typeface="Consolas"/>
              </a:rPr>
              <a:t>ces":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[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0" dirty="0">
                <a:latin typeface="Consolas"/>
                <a:cs typeface="Consolas"/>
              </a:rPr>
              <a:t>],</a:t>
            </a:r>
            <a:endParaRPr sz="2800">
              <a:latin typeface="Consolas"/>
              <a:cs typeface="Consolas"/>
            </a:endParaRPr>
          </a:p>
          <a:p>
            <a:pPr marL="794385">
              <a:lnSpc>
                <a:spcPct val="100000"/>
              </a:lnSpc>
              <a:spcBef>
                <a:spcPts val="670"/>
              </a:spcBef>
              <a:tabLst>
                <a:tab pos="2940685" algn="l"/>
                <a:tab pos="3524250" algn="l"/>
              </a:tabLst>
            </a:pPr>
            <a:r>
              <a:rPr sz="2800" spc="-20" dirty="0">
                <a:latin typeface="Consolas"/>
                <a:cs typeface="Consolas"/>
              </a:rPr>
              <a:t>"outpu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20" dirty="0"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0">
              <a:lnSpc>
                <a:spcPct val="100000"/>
              </a:lnSpc>
            </a:pPr>
            <a:r>
              <a:rPr spc="-25" dirty="0"/>
              <a:t>What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Resour</a:t>
            </a:r>
            <a:r>
              <a:rPr spc="-10" dirty="0"/>
              <a:t>c</a:t>
            </a:r>
            <a:r>
              <a:rPr spc="-25" dirty="0"/>
              <a:t>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30" dirty="0"/>
              <a:t>Ma</a:t>
            </a:r>
            <a:r>
              <a:rPr spc="-20" dirty="0"/>
              <a:t>n</a:t>
            </a:r>
            <a:r>
              <a:rPr spc="-30" dirty="0"/>
              <a:t>age</a:t>
            </a:r>
            <a:r>
              <a:rPr spc="-20" dirty="0"/>
              <a:t>r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Tem</a:t>
            </a:r>
            <a:r>
              <a:rPr spc="-55" dirty="0"/>
              <a:t>p</a:t>
            </a:r>
            <a:r>
              <a:rPr spc="-20" dirty="0"/>
              <a:t>la</a:t>
            </a:r>
            <a:r>
              <a:rPr spc="-40" dirty="0"/>
              <a:t>t</a:t>
            </a:r>
            <a:r>
              <a:rPr spc="-30" dirty="0"/>
              <a:t>e?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2203" y="1074865"/>
            <a:ext cx="9424035" cy="581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6063615" indent="-337185">
              <a:lnSpc>
                <a:spcPct val="125000"/>
              </a:lnSpc>
              <a:tabLst>
                <a:tab pos="2359025" algn="l"/>
                <a:tab pos="3183890" algn="l"/>
              </a:tabLst>
            </a:pPr>
            <a:r>
              <a:rPr sz="2400" spc="-15" dirty="0">
                <a:latin typeface="Consolas"/>
                <a:cs typeface="Consolas"/>
              </a:rPr>
              <a:t>"parameters":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onsolas"/>
                <a:cs typeface="Consolas"/>
              </a:rPr>
              <a:t>"adminUsername":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685800" marR="5895340">
              <a:lnSpc>
                <a:spcPct val="124600"/>
              </a:lnSpc>
              <a:spcBef>
                <a:spcPts val="15"/>
              </a:spcBef>
              <a:tabLst>
                <a:tab pos="2012314" algn="l"/>
                <a:tab pos="2697480" algn="l"/>
              </a:tabLst>
            </a:pPr>
            <a:r>
              <a:rPr sz="2400" spc="-15" dirty="0">
                <a:latin typeface="Consolas"/>
                <a:cs typeface="Consolas"/>
              </a:rPr>
              <a:t>"type":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30" dirty="0">
                <a:latin typeface="Consolas"/>
                <a:cs typeface="Consolas"/>
              </a:rPr>
              <a:t>"</a:t>
            </a:r>
            <a:r>
              <a:rPr sz="2400" spc="-15" dirty="0">
                <a:latin typeface="Consolas"/>
                <a:cs typeface="Consolas"/>
              </a:rPr>
              <a:t>string",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onsolas"/>
                <a:cs typeface="Consolas"/>
              </a:rPr>
              <a:t>"metadata":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1022985">
              <a:lnSpc>
                <a:spcPct val="100000"/>
              </a:lnSpc>
              <a:spcBef>
                <a:spcPts val="730"/>
              </a:spcBef>
              <a:tabLst>
                <a:tab pos="3542029" algn="l"/>
                <a:tab pos="5222240" algn="l"/>
                <a:tab pos="5895340" algn="l"/>
                <a:tab pos="6570980" algn="l"/>
                <a:tab pos="7915275" algn="l"/>
              </a:tabLst>
            </a:pPr>
            <a:r>
              <a:rPr sz="2400" spc="-15" dirty="0">
                <a:latin typeface="Consolas"/>
                <a:cs typeface="Consolas"/>
              </a:rPr>
              <a:t>"description":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"U</a:t>
            </a:r>
            <a:r>
              <a:rPr sz="2400" spc="-30" dirty="0">
                <a:latin typeface="Consolas"/>
                <a:cs typeface="Consolas"/>
              </a:rPr>
              <a:t>s</a:t>
            </a:r>
            <a:r>
              <a:rPr sz="2400" spc="-15" dirty="0">
                <a:latin typeface="Consolas"/>
                <a:cs typeface="Consolas"/>
              </a:rPr>
              <a:t>ername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f</a:t>
            </a:r>
            <a:r>
              <a:rPr sz="2400" spc="-30" dirty="0">
                <a:latin typeface="Consolas"/>
                <a:cs typeface="Consolas"/>
              </a:rPr>
              <a:t>o</a:t>
            </a:r>
            <a:r>
              <a:rPr sz="2400" spc="-15" dirty="0">
                <a:latin typeface="Consolas"/>
                <a:cs typeface="Consolas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Vi</a:t>
            </a:r>
            <a:r>
              <a:rPr sz="2400" spc="-30" dirty="0">
                <a:latin typeface="Consolas"/>
                <a:cs typeface="Consolas"/>
              </a:rPr>
              <a:t>r</a:t>
            </a:r>
            <a:r>
              <a:rPr sz="2400" spc="-15" dirty="0">
                <a:latin typeface="Consolas"/>
                <a:cs typeface="Consolas"/>
              </a:rPr>
              <a:t>tual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30" dirty="0">
                <a:latin typeface="Consolas"/>
                <a:cs typeface="Consolas"/>
              </a:rPr>
              <a:t>Machine."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660"/>
              </a:spcBef>
            </a:pPr>
            <a:r>
              <a:rPr sz="2400" spc="-15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720"/>
              </a:spcBef>
            </a:pPr>
            <a:r>
              <a:rPr sz="2400" spc="-40" dirty="0">
                <a:latin typeface="Consolas"/>
                <a:cs typeface="Consolas"/>
              </a:rPr>
              <a:t>},</a:t>
            </a:r>
            <a:endParaRPr sz="2400">
              <a:latin typeface="Consolas"/>
              <a:cs typeface="Consolas"/>
            </a:endParaRPr>
          </a:p>
          <a:p>
            <a:pPr marL="685800" marR="4885690" indent="-337185">
              <a:lnSpc>
                <a:spcPct val="124800"/>
              </a:lnSpc>
              <a:spcBef>
                <a:spcPts val="5"/>
              </a:spcBef>
              <a:tabLst>
                <a:tab pos="2013585" algn="l"/>
                <a:tab pos="2697480" algn="l"/>
                <a:tab pos="3199130" algn="l"/>
              </a:tabLst>
            </a:pPr>
            <a:r>
              <a:rPr sz="2400" spc="-15" dirty="0">
                <a:latin typeface="Consolas"/>
                <a:cs typeface="Consolas"/>
              </a:rPr>
              <a:t>"adminPassword":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onsolas"/>
                <a:cs typeface="Consolas"/>
              </a:rPr>
              <a:t>"type":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"securestring",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onsolas"/>
                <a:cs typeface="Consolas"/>
              </a:rPr>
              <a:t>"metadata":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{</a:t>
            </a:r>
            <a:endParaRPr sz="2400">
              <a:latin typeface="Consolas"/>
              <a:cs typeface="Consolas"/>
            </a:endParaRPr>
          </a:p>
          <a:p>
            <a:pPr marL="1022985">
              <a:lnSpc>
                <a:spcPct val="100000"/>
              </a:lnSpc>
              <a:spcBef>
                <a:spcPts val="730"/>
              </a:spcBef>
              <a:tabLst>
                <a:tab pos="3542029" algn="l"/>
                <a:tab pos="5222240" algn="l"/>
                <a:tab pos="5895340" algn="l"/>
                <a:tab pos="6570980" algn="l"/>
                <a:tab pos="7915275" algn="l"/>
              </a:tabLst>
            </a:pPr>
            <a:r>
              <a:rPr sz="2400" spc="-15" dirty="0">
                <a:latin typeface="Consolas"/>
                <a:cs typeface="Consolas"/>
              </a:rPr>
              <a:t>"description":</a:t>
            </a:r>
            <a:r>
              <a:rPr sz="2400" spc="-15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"P</a:t>
            </a:r>
            <a:r>
              <a:rPr sz="2400" spc="-30" dirty="0">
                <a:latin typeface="Consolas"/>
                <a:cs typeface="Consolas"/>
              </a:rPr>
              <a:t>a</a:t>
            </a:r>
            <a:r>
              <a:rPr sz="2400" spc="-15" dirty="0">
                <a:latin typeface="Consolas"/>
                <a:cs typeface="Consolas"/>
              </a:rPr>
              <a:t>ssword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f</a:t>
            </a:r>
            <a:r>
              <a:rPr sz="2400" spc="-30" dirty="0">
                <a:latin typeface="Consolas"/>
                <a:cs typeface="Consolas"/>
              </a:rPr>
              <a:t>o</a:t>
            </a:r>
            <a:r>
              <a:rPr sz="2400" spc="-15" dirty="0">
                <a:latin typeface="Consolas"/>
                <a:cs typeface="Consolas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Consolas"/>
                <a:cs typeface="Consolas"/>
              </a:rPr>
              <a:t>Vi</a:t>
            </a:r>
            <a:r>
              <a:rPr sz="2400" spc="-30" dirty="0">
                <a:latin typeface="Consolas"/>
                <a:cs typeface="Consolas"/>
              </a:rPr>
              <a:t>r</a:t>
            </a:r>
            <a:r>
              <a:rPr sz="2400" spc="-15" dirty="0">
                <a:latin typeface="Consolas"/>
                <a:cs typeface="Consolas"/>
              </a:rPr>
              <a:t>tual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30" dirty="0">
                <a:latin typeface="Consolas"/>
                <a:cs typeface="Consolas"/>
              </a:rPr>
              <a:t>Machine."</a:t>
            </a:r>
            <a:endParaRPr sz="24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  <a:spcBef>
                <a:spcPts val="675"/>
              </a:spcBef>
            </a:pPr>
            <a:r>
              <a:rPr sz="2400" spc="-15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840"/>
              </a:spcBef>
            </a:pPr>
            <a:r>
              <a:rPr sz="2400" spc="-15" dirty="0">
                <a:latin typeface="Consolas"/>
                <a:cs typeface="Consolas"/>
              </a:rPr>
              <a:t>}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1050">
              <a:lnSpc>
                <a:spcPct val="100000"/>
              </a:lnSpc>
            </a:pPr>
            <a:r>
              <a:rPr spc="-40" dirty="0"/>
              <a:t>Pa</a:t>
            </a:r>
            <a:r>
              <a:rPr spc="-30" dirty="0"/>
              <a:t>ram</a:t>
            </a:r>
            <a:r>
              <a:rPr spc="-50" dirty="0"/>
              <a:t>e</a:t>
            </a:r>
            <a:r>
              <a:rPr spc="-15" dirty="0"/>
              <a:t>t</a:t>
            </a:r>
            <a:r>
              <a:rPr spc="-50" dirty="0"/>
              <a:t>e</a:t>
            </a:r>
            <a:r>
              <a:rPr spc="-25" dirty="0"/>
              <a:t>rs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3767" y="1886765"/>
            <a:ext cx="7426325" cy="396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860" marR="2935605" indent="-391795">
              <a:lnSpc>
                <a:spcPct val="119600"/>
              </a:lnSpc>
              <a:tabLst>
                <a:tab pos="2527300" algn="l"/>
                <a:tab pos="2552065" algn="l"/>
              </a:tabLst>
            </a:pPr>
            <a:r>
              <a:rPr sz="2800" spc="-20" dirty="0">
                <a:latin typeface="Consolas"/>
                <a:cs typeface="Consolas"/>
              </a:rPr>
              <a:t>"varia</a:t>
            </a:r>
            <a:r>
              <a:rPr sz="2800" spc="-15" dirty="0">
                <a:latin typeface="Consolas"/>
                <a:cs typeface="Consolas"/>
              </a:rPr>
              <a:t>b</a:t>
            </a:r>
            <a:r>
              <a:rPr sz="2800" spc="-20" dirty="0">
                <a:latin typeface="Consolas"/>
                <a:cs typeface="Consolas"/>
              </a:rPr>
              <a:t>les":</a:t>
            </a:r>
            <a:r>
              <a:rPr sz="2800" dirty="0">
                <a:latin typeface="Times New Roman"/>
                <a:cs typeface="Times New Roman"/>
              </a:rPr>
              <a:t>		</a:t>
            </a:r>
            <a:r>
              <a:rPr sz="2800" spc="-20" dirty="0">
                <a:latin typeface="Consolas"/>
                <a:cs typeface="Consolas"/>
              </a:rPr>
              <a:t>{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"nicNa</a:t>
            </a:r>
            <a:r>
              <a:rPr sz="2800" spc="-15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e":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myVMNic</a:t>
            </a:r>
            <a:r>
              <a:rPr sz="2800" spc="-15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,</a:t>
            </a:r>
            <a:endParaRPr sz="2800">
              <a:latin typeface="Consolas"/>
              <a:cs typeface="Consolas"/>
            </a:endParaRPr>
          </a:p>
          <a:p>
            <a:pPr marL="403860">
              <a:lnSpc>
                <a:spcPct val="100000"/>
              </a:lnSpc>
              <a:spcBef>
                <a:spcPts val="670"/>
              </a:spcBef>
              <a:tabLst>
                <a:tab pos="3726179" algn="l"/>
              </a:tabLst>
            </a:pPr>
            <a:r>
              <a:rPr sz="2800" spc="-20" dirty="0">
                <a:latin typeface="Consolas"/>
                <a:cs typeface="Consolas"/>
              </a:rPr>
              <a:t>"addre</a:t>
            </a:r>
            <a:r>
              <a:rPr sz="2800" spc="-15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sPrefi</a:t>
            </a:r>
            <a:r>
              <a:rPr sz="2800" spc="-15" dirty="0">
                <a:latin typeface="Consolas"/>
                <a:cs typeface="Consolas"/>
              </a:rPr>
              <a:t>x</a:t>
            </a:r>
            <a:r>
              <a:rPr sz="2800" spc="-20" dirty="0">
                <a:latin typeface="Consolas"/>
                <a:cs typeface="Consolas"/>
              </a:rPr>
              <a:t>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"10</a:t>
            </a:r>
            <a:r>
              <a:rPr sz="2800" spc="-15" dirty="0">
                <a:latin typeface="Consolas"/>
                <a:cs typeface="Consolas"/>
              </a:rPr>
              <a:t>.</a:t>
            </a:r>
            <a:r>
              <a:rPr sz="2800" spc="-20" dirty="0">
                <a:latin typeface="Consolas"/>
                <a:cs typeface="Consolas"/>
              </a:rPr>
              <a:t>0.0.0/</a:t>
            </a:r>
            <a:r>
              <a:rPr sz="2800" spc="-15" dirty="0">
                <a:latin typeface="Consolas"/>
                <a:cs typeface="Consolas"/>
              </a:rPr>
              <a:t>1</a:t>
            </a:r>
            <a:r>
              <a:rPr sz="2800" spc="-20" dirty="0">
                <a:latin typeface="Consolas"/>
                <a:cs typeface="Consolas"/>
              </a:rPr>
              <a:t>6",</a:t>
            </a:r>
            <a:endParaRPr sz="2800">
              <a:latin typeface="Consolas"/>
              <a:cs typeface="Consolas"/>
            </a:endParaRPr>
          </a:p>
          <a:p>
            <a:pPr marL="403860" marR="5080">
              <a:lnSpc>
                <a:spcPct val="120000"/>
              </a:lnSpc>
              <a:tabLst>
                <a:tab pos="3140075" algn="l"/>
                <a:tab pos="3531235" algn="l"/>
                <a:tab pos="4704080" algn="l"/>
                <a:tab pos="4872990" algn="l"/>
              </a:tabLst>
            </a:pPr>
            <a:r>
              <a:rPr sz="2800" spc="-20" dirty="0">
                <a:latin typeface="Consolas"/>
                <a:cs typeface="Consolas"/>
              </a:rPr>
              <a:t>"subne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Name":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"Subne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"subne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Prefix</a:t>
            </a:r>
            <a:r>
              <a:rPr sz="2800" spc="-15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"10.</a:t>
            </a:r>
            <a:r>
              <a:rPr sz="2800" spc="-15" dirty="0">
                <a:latin typeface="Consolas"/>
                <a:cs typeface="Consolas"/>
              </a:rPr>
              <a:t>0</a:t>
            </a:r>
            <a:r>
              <a:rPr sz="2800" spc="-20" dirty="0">
                <a:latin typeface="Consolas"/>
                <a:cs typeface="Consolas"/>
              </a:rPr>
              <a:t>.0.0/2</a:t>
            </a:r>
            <a:r>
              <a:rPr sz="2800" spc="-15" dirty="0">
                <a:latin typeface="Consolas"/>
                <a:cs typeface="Consolas"/>
              </a:rPr>
              <a:t>4</a:t>
            </a:r>
            <a:r>
              <a:rPr sz="2800" spc="-20" dirty="0">
                <a:latin typeface="Consolas"/>
                <a:cs typeface="Consolas"/>
              </a:rPr>
              <a:t>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"publi</a:t>
            </a:r>
            <a:r>
              <a:rPr sz="2800" spc="-15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IPAddr</a:t>
            </a:r>
            <a:r>
              <a:rPr sz="2800" spc="-1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ssName</a:t>
            </a:r>
            <a:r>
              <a:rPr sz="2800" spc="-15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	</a:t>
            </a:r>
            <a:r>
              <a:rPr sz="2800" spc="-20" dirty="0">
                <a:latin typeface="Consolas"/>
                <a:cs typeface="Consolas"/>
              </a:rPr>
              <a:t>"</a:t>
            </a:r>
            <a:r>
              <a:rPr sz="2800" spc="-15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yPublicIP",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"virtu</a:t>
            </a:r>
            <a:r>
              <a:rPr sz="2800" spc="-15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lNetwo</a:t>
            </a:r>
            <a:r>
              <a:rPr sz="2800" spc="-15" dirty="0">
                <a:latin typeface="Consolas"/>
                <a:cs typeface="Consolas"/>
              </a:rPr>
              <a:t>r</a:t>
            </a:r>
            <a:r>
              <a:rPr sz="2800" spc="-20" dirty="0">
                <a:latin typeface="Consolas"/>
                <a:cs typeface="Consolas"/>
              </a:rPr>
              <a:t>kName":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"MyVN</a:t>
            </a:r>
            <a:r>
              <a:rPr sz="2800" spc="-1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T"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20" dirty="0"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45685">
              <a:lnSpc>
                <a:spcPct val="100000"/>
              </a:lnSpc>
            </a:pPr>
            <a:r>
              <a:rPr spc="-40" dirty="0"/>
              <a:t>Va</a:t>
            </a:r>
            <a:r>
              <a:rPr spc="-25" dirty="0"/>
              <a:t>r</a:t>
            </a:r>
            <a:r>
              <a:rPr spc="-30" dirty="0"/>
              <a:t>iab</a:t>
            </a:r>
            <a:r>
              <a:rPr spc="-35" dirty="0"/>
              <a:t>le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6352" y="1222898"/>
            <a:ext cx="5382260" cy="518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47825" algn="l"/>
              </a:tabLst>
            </a:pP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f</a:t>
            </a:r>
            <a:r>
              <a:rPr sz="1800" spc="-10" dirty="0">
                <a:latin typeface="Consolas"/>
                <a:cs typeface="Consolas"/>
              </a:rPr>
              <a:t>u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c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i</a:t>
            </a:r>
            <a:r>
              <a:rPr sz="1800" spc="-15" dirty="0">
                <a:latin typeface="Consolas"/>
                <a:cs typeface="Consolas"/>
              </a:rPr>
              <a:t>o</a:t>
            </a:r>
            <a:r>
              <a:rPr sz="1800" spc="-10" dirty="0">
                <a:latin typeface="Consolas"/>
                <a:cs typeface="Consolas"/>
              </a:rPr>
              <a:t>n</a:t>
            </a:r>
            <a:r>
              <a:rPr sz="1800" spc="-15" dirty="0">
                <a:latin typeface="Consolas"/>
                <a:cs typeface="Consolas"/>
              </a:rPr>
              <a:t>s</a:t>
            </a:r>
            <a:r>
              <a:rPr sz="1800" spc="-10" dirty="0">
                <a:latin typeface="Consolas"/>
                <a:cs typeface="Consolas"/>
              </a:rPr>
              <a:t>":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onsolas"/>
                <a:cs typeface="Consolas"/>
              </a:rPr>
              <a:t>[</a:t>
            </a:r>
            <a:endParaRPr sz="1800">
              <a:latin typeface="Consolas"/>
              <a:cs typeface="Consolas"/>
            </a:endParaRPr>
          </a:p>
          <a:p>
            <a:pPr marL="26416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5620" marR="1996439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s</a:t>
            </a:r>
            <a:r>
              <a:rPr sz="1800" spc="-10" dirty="0">
                <a:latin typeface="Consolas"/>
                <a:cs typeface="Consolas"/>
              </a:rPr>
              <a:t>p</a:t>
            </a:r>
            <a:r>
              <a:rPr sz="1800" spc="-15" dirty="0">
                <a:latin typeface="Consolas"/>
                <a:cs typeface="Consolas"/>
              </a:rPr>
              <a:t>a</a:t>
            </a:r>
            <a:r>
              <a:rPr sz="1800" spc="-10" dirty="0">
                <a:latin typeface="Consolas"/>
                <a:cs typeface="Consolas"/>
              </a:rPr>
              <a:t>c</a:t>
            </a:r>
            <a:r>
              <a:rPr sz="1800" spc="-15" dirty="0">
                <a:latin typeface="Consolas"/>
                <a:cs typeface="Consolas"/>
              </a:rPr>
              <a:t>e</a:t>
            </a:r>
            <a:r>
              <a:rPr sz="1800" spc="-10" dirty="0">
                <a:latin typeface="Consolas"/>
                <a:cs typeface="Consolas"/>
              </a:rPr>
              <a:t>":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c</a:t>
            </a:r>
            <a:r>
              <a:rPr sz="1800" spc="-10" dirty="0">
                <a:latin typeface="Consolas"/>
                <a:cs typeface="Consolas"/>
              </a:rPr>
              <a:t>o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15" dirty="0">
                <a:latin typeface="Consolas"/>
                <a:cs typeface="Consolas"/>
              </a:rPr>
              <a:t>o</a:t>
            </a:r>
            <a:r>
              <a:rPr sz="1800" spc="-10" dirty="0">
                <a:latin typeface="Consolas"/>
                <a:cs typeface="Consolas"/>
              </a:rPr>
              <a:t>s</a:t>
            </a:r>
            <a:r>
              <a:rPr sz="1800" spc="-15" dirty="0">
                <a:latin typeface="Consolas"/>
                <a:cs typeface="Consolas"/>
              </a:rPr>
              <a:t>o"</a:t>
            </a:r>
            <a:r>
              <a:rPr sz="1800" spc="-10" dirty="0">
                <a:latin typeface="Consolas"/>
                <a:cs typeface="Consolas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b</a:t>
            </a:r>
            <a:r>
              <a:rPr sz="1800" spc="-15" dirty="0">
                <a:latin typeface="Consolas"/>
                <a:cs typeface="Consolas"/>
              </a:rPr>
              <a:t>e</a:t>
            </a:r>
            <a:r>
              <a:rPr sz="1800" spc="-10" dirty="0">
                <a:latin typeface="Consolas"/>
                <a:cs typeface="Consolas"/>
              </a:rPr>
              <a:t>r</a:t>
            </a:r>
            <a:r>
              <a:rPr sz="1800" spc="-15" dirty="0">
                <a:latin typeface="Consolas"/>
                <a:cs typeface="Consolas"/>
              </a:rPr>
              <a:t>s</a:t>
            </a:r>
            <a:r>
              <a:rPr sz="1800" spc="-10" dirty="0">
                <a:latin typeface="Consolas"/>
                <a:cs typeface="Consolas"/>
              </a:rPr>
              <a:t>":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17269" marR="2496820" indent="-252095">
              <a:lnSpc>
                <a:spcPts val="2140"/>
              </a:lnSpc>
              <a:spcBef>
                <a:spcPts val="85"/>
              </a:spcBef>
            </a:pP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u</a:t>
            </a:r>
            <a:r>
              <a:rPr sz="1800" spc="-10" dirty="0">
                <a:latin typeface="Consolas"/>
                <a:cs typeface="Consolas"/>
              </a:rPr>
              <a:t>n</a:t>
            </a:r>
            <a:r>
              <a:rPr sz="1800" spc="-15" dirty="0">
                <a:latin typeface="Consolas"/>
                <a:cs typeface="Consolas"/>
              </a:rPr>
              <a:t>i</a:t>
            </a:r>
            <a:r>
              <a:rPr sz="1800" spc="-10" dirty="0">
                <a:latin typeface="Consolas"/>
                <a:cs typeface="Consolas"/>
              </a:rPr>
              <a:t>q</a:t>
            </a:r>
            <a:r>
              <a:rPr sz="1800" spc="-15" dirty="0">
                <a:latin typeface="Consolas"/>
                <a:cs typeface="Consolas"/>
              </a:rPr>
              <a:t>u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{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p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r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r</a:t>
            </a:r>
            <a:r>
              <a:rPr sz="1800" spc="-10" dirty="0">
                <a:latin typeface="Consolas"/>
                <a:cs typeface="Consolas"/>
              </a:rPr>
              <a:t>s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[</a:t>
            </a:r>
            <a:endParaRPr sz="1800">
              <a:latin typeface="Consolas"/>
              <a:cs typeface="Consolas"/>
            </a:endParaRPr>
          </a:p>
          <a:p>
            <a:pPr marL="1268730">
              <a:lnSpc>
                <a:spcPts val="2090"/>
              </a:lnSpc>
            </a:pPr>
            <a:r>
              <a:rPr sz="1800" spc="-1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518285" marR="1243965">
              <a:lnSpc>
                <a:spcPts val="2150"/>
              </a:lnSpc>
              <a:spcBef>
                <a:spcPts val="80"/>
              </a:spcBef>
            </a:pP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P</a:t>
            </a:r>
            <a:r>
              <a:rPr sz="1800" spc="-10" dirty="0">
                <a:latin typeface="Consolas"/>
                <a:cs typeface="Consolas"/>
              </a:rPr>
              <a:t>r</a:t>
            </a:r>
            <a:r>
              <a:rPr sz="1800" spc="-15" dirty="0">
                <a:latin typeface="Consolas"/>
                <a:cs typeface="Consolas"/>
              </a:rPr>
              <a:t>e</a:t>
            </a:r>
            <a:r>
              <a:rPr sz="1800" spc="-10" dirty="0">
                <a:latin typeface="Consolas"/>
                <a:cs typeface="Consolas"/>
              </a:rPr>
              <a:t>f</a:t>
            </a:r>
            <a:r>
              <a:rPr sz="1800" spc="-15" dirty="0">
                <a:latin typeface="Consolas"/>
                <a:cs typeface="Consolas"/>
              </a:rPr>
              <a:t>i</a:t>
            </a:r>
            <a:r>
              <a:rPr sz="1800" spc="-10" dirty="0">
                <a:latin typeface="Consolas"/>
                <a:cs typeface="Consolas"/>
              </a:rPr>
              <a:t>x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y</a:t>
            </a:r>
            <a:r>
              <a:rPr sz="1800" spc="-15" dirty="0">
                <a:latin typeface="Consolas"/>
                <a:cs typeface="Consolas"/>
              </a:rPr>
              <a:t>p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s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15" dirty="0">
                <a:latin typeface="Consolas"/>
                <a:cs typeface="Consolas"/>
              </a:rPr>
              <a:t>r</a:t>
            </a:r>
            <a:r>
              <a:rPr sz="1800" spc="-10" dirty="0">
                <a:latin typeface="Consolas"/>
                <a:cs typeface="Consolas"/>
              </a:rPr>
              <a:t>i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g"</a:t>
            </a:r>
            <a:endParaRPr sz="1800">
              <a:latin typeface="Consolas"/>
              <a:cs typeface="Consolas"/>
            </a:endParaRPr>
          </a:p>
          <a:p>
            <a:pPr marL="1268730">
              <a:lnSpc>
                <a:spcPts val="2090"/>
              </a:lnSpc>
            </a:pPr>
            <a:r>
              <a:rPr sz="1800" spc="-1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017269">
              <a:lnSpc>
                <a:spcPct val="100000"/>
              </a:lnSpc>
            </a:pPr>
            <a:r>
              <a:rPr sz="1800" spc="-30" dirty="0">
                <a:latin typeface="Consolas"/>
                <a:cs typeface="Consolas"/>
              </a:rPr>
              <a:t>],</a:t>
            </a:r>
            <a:endParaRPr sz="1800">
              <a:latin typeface="Consolas"/>
              <a:cs typeface="Consolas"/>
            </a:endParaRPr>
          </a:p>
          <a:p>
            <a:pPr marL="1268730" indent="-251460">
              <a:lnSpc>
                <a:spcPct val="100000"/>
              </a:lnSpc>
              <a:tabLst>
                <a:tab pos="2299970" algn="l"/>
              </a:tabLst>
            </a:pP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o</a:t>
            </a:r>
            <a:r>
              <a:rPr sz="1800" spc="-10" dirty="0">
                <a:latin typeface="Consolas"/>
                <a:cs typeface="Consolas"/>
              </a:rPr>
              <a:t>u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p</a:t>
            </a:r>
            <a:r>
              <a:rPr sz="1800" spc="-15" dirty="0">
                <a:latin typeface="Consolas"/>
                <a:cs typeface="Consolas"/>
              </a:rPr>
              <a:t>u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268730" marR="1996439">
              <a:lnSpc>
                <a:spcPct val="100600"/>
              </a:lnSpc>
            </a:pP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10" dirty="0">
                <a:latin typeface="Consolas"/>
                <a:cs typeface="Consolas"/>
              </a:rPr>
              <a:t>y</a:t>
            </a:r>
            <a:r>
              <a:rPr sz="1800" spc="-15" dirty="0">
                <a:latin typeface="Consolas"/>
                <a:cs typeface="Consolas"/>
              </a:rPr>
              <a:t>p</a:t>
            </a:r>
            <a:r>
              <a:rPr sz="1800" spc="-1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onsolas"/>
                <a:cs typeface="Consolas"/>
              </a:rPr>
              <a:t>"</a:t>
            </a:r>
            <a:r>
              <a:rPr sz="1800" spc="-15" dirty="0">
                <a:latin typeface="Consolas"/>
                <a:cs typeface="Consolas"/>
              </a:rPr>
              <a:t>s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15" dirty="0">
                <a:latin typeface="Consolas"/>
                <a:cs typeface="Consolas"/>
              </a:rPr>
              <a:t>r</a:t>
            </a:r>
            <a:r>
              <a:rPr sz="1800" spc="-10" dirty="0">
                <a:latin typeface="Consolas"/>
                <a:cs typeface="Consolas"/>
              </a:rPr>
              <a:t>i</a:t>
            </a:r>
            <a:r>
              <a:rPr sz="1800" spc="-15" dirty="0">
                <a:latin typeface="Consolas"/>
                <a:cs typeface="Consolas"/>
              </a:rPr>
              <a:t>n</a:t>
            </a:r>
            <a:r>
              <a:rPr sz="1800" spc="-10" dirty="0">
                <a:latin typeface="Consolas"/>
                <a:cs typeface="Consolas"/>
              </a:rPr>
              <a:t>g</a:t>
            </a:r>
            <a:r>
              <a:rPr sz="1800" spc="-15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Consolas"/>
                <a:cs typeface="Consolas"/>
              </a:rPr>
              <a:t>"va</a:t>
            </a:r>
            <a:r>
              <a:rPr sz="1800" spc="-30" dirty="0">
                <a:latin typeface="Consolas"/>
                <a:cs typeface="Consolas"/>
              </a:rPr>
              <a:t>l</a:t>
            </a:r>
            <a:r>
              <a:rPr sz="1800" spc="-15" dirty="0">
                <a:latin typeface="Consolas"/>
                <a:cs typeface="Consolas"/>
              </a:rPr>
              <a:t>ue</a:t>
            </a:r>
            <a:r>
              <a:rPr sz="1800" spc="-30" dirty="0">
                <a:latin typeface="Consolas"/>
                <a:cs typeface="Consolas"/>
              </a:rPr>
              <a:t>"</a:t>
            </a:r>
            <a:r>
              <a:rPr sz="1800" spc="-10" dirty="0">
                <a:latin typeface="Consolas"/>
                <a:cs typeface="Consolas"/>
              </a:rPr>
              <a:t>: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ts val="2140"/>
              </a:lnSpc>
              <a:spcBef>
                <a:spcPts val="100"/>
              </a:spcBef>
            </a:pPr>
            <a:r>
              <a:rPr sz="1800" spc="-15" dirty="0">
                <a:latin typeface="Consolas"/>
                <a:cs typeface="Consolas"/>
              </a:rPr>
              <a:t>"[c</a:t>
            </a:r>
            <a:r>
              <a:rPr sz="1800" spc="-30" dirty="0">
                <a:latin typeface="Consolas"/>
                <a:cs typeface="Consolas"/>
              </a:rPr>
              <a:t>o</a:t>
            </a:r>
            <a:r>
              <a:rPr sz="1800" spc="-15" dirty="0">
                <a:latin typeface="Consolas"/>
                <a:cs typeface="Consolas"/>
              </a:rPr>
              <a:t>nc</a:t>
            </a:r>
            <a:r>
              <a:rPr sz="1800" spc="-3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30" dirty="0">
                <a:latin typeface="Consolas"/>
                <a:cs typeface="Consolas"/>
              </a:rPr>
              <a:t>(</a:t>
            </a:r>
            <a:r>
              <a:rPr sz="1800" spc="-15" dirty="0">
                <a:latin typeface="Consolas"/>
                <a:cs typeface="Consolas"/>
              </a:rPr>
              <a:t>to</a:t>
            </a:r>
            <a:r>
              <a:rPr sz="1800" spc="-30" dirty="0">
                <a:latin typeface="Consolas"/>
                <a:cs typeface="Consolas"/>
              </a:rPr>
              <a:t>L</a:t>
            </a:r>
            <a:r>
              <a:rPr sz="1800" spc="-15" dirty="0">
                <a:latin typeface="Consolas"/>
                <a:cs typeface="Consolas"/>
              </a:rPr>
              <a:t>owe</a:t>
            </a:r>
            <a:r>
              <a:rPr sz="1800" spc="-30" dirty="0">
                <a:latin typeface="Consolas"/>
                <a:cs typeface="Consolas"/>
              </a:rPr>
              <a:t>r</a:t>
            </a:r>
            <a:r>
              <a:rPr sz="1800" spc="-15" dirty="0">
                <a:latin typeface="Consolas"/>
                <a:cs typeface="Consolas"/>
              </a:rPr>
              <a:t>(p</a:t>
            </a:r>
            <a:r>
              <a:rPr sz="1800" spc="-3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r</a:t>
            </a:r>
            <a:r>
              <a:rPr sz="1800" spc="-3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me</a:t>
            </a:r>
            <a:r>
              <a:rPr sz="1800" spc="-30" dirty="0">
                <a:latin typeface="Consolas"/>
                <a:cs typeface="Consolas"/>
              </a:rPr>
              <a:t>t</a:t>
            </a:r>
            <a:r>
              <a:rPr sz="1800" spc="-15" dirty="0">
                <a:latin typeface="Consolas"/>
                <a:cs typeface="Consolas"/>
              </a:rPr>
              <a:t>ers</a:t>
            </a:r>
            <a:r>
              <a:rPr sz="1800" spc="-30" dirty="0">
                <a:latin typeface="Consolas"/>
                <a:cs typeface="Consolas"/>
              </a:rPr>
              <a:t>(</a:t>
            </a:r>
            <a:r>
              <a:rPr sz="1800" spc="-15" dirty="0">
                <a:latin typeface="Consolas"/>
                <a:cs typeface="Consolas"/>
              </a:rPr>
              <a:t>'n</a:t>
            </a:r>
            <a:r>
              <a:rPr sz="1800" spc="-30" dirty="0">
                <a:latin typeface="Consolas"/>
                <a:cs typeface="Consolas"/>
              </a:rPr>
              <a:t>a</a:t>
            </a:r>
            <a:r>
              <a:rPr sz="1800" spc="-15" dirty="0">
                <a:latin typeface="Consolas"/>
                <a:cs typeface="Consolas"/>
              </a:rPr>
              <a:t>m</a:t>
            </a:r>
            <a:r>
              <a:rPr sz="1800" spc="-3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Pr</a:t>
            </a:r>
            <a:r>
              <a:rPr sz="1800" spc="-3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fix</a:t>
            </a:r>
            <a:r>
              <a:rPr sz="1800" spc="-30" dirty="0">
                <a:latin typeface="Consolas"/>
                <a:cs typeface="Consolas"/>
              </a:rPr>
              <a:t>'</a:t>
            </a:r>
            <a:r>
              <a:rPr sz="1800" spc="-15" dirty="0">
                <a:latin typeface="Consolas"/>
                <a:cs typeface="Consolas"/>
              </a:rPr>
              <a:t>))</a:t>
            </a:r>
            <a:r>
              <a:rPr sz="1800" spc="-10" dirty="0">
                <a:latin typeface="Consolas"/>
                <a:cs typeface="Consolas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Consolas"/>
                <a:cs typeface="Consolas"/>
              </a:rPr>
              <a:t>uni</a:t>
            </a:r>
            <a:r>
              <a:rPr sz="1800" spc="-30" dirty="0">
                <a:latin typeface="Consolas"/>
                <a:cs typeface="Consolas"/>
              </a:rPr>
              <a:t>q</a:t>
            </a:r>
            <a:r>
              <a:rPr sz="1800" spc="-15" dirty="0">
                <a:latin typeface="Consolas"/>
                <a:cs typeface="Consolas"/>
              </a:rPr>
              <a:t>ue</a:t>
            </a:r>
            <a:r>
              <a:rPr sz="1800" spc="-30" dirty="0">
                <a:latin typeface="Consolas"/>
                <a:cs typeface="Consolas"/>
              </a:rPr>
              <a:t>S</a:t>
            </a:r>
            <a:r>
              <a:rPr sz="1800" spc="-15" dirty="0">
                <a:latin typeface="Consolas"/>
                <a:cs typeface="Consolas"/>
              </a:rPr>
              <a:t>t</a:t>
            </a:r>
            <a:r>
              <a:rPr sz="1800" spc="-30" dirty="0">
                <a:latin typeface="Consolas"/>
                <a:cs typeface="Consolas"/>
              </a:rPr>
              <a:t>r</a:t>
            </a:r>
            <a:r>
              <a:rPr sz="1800" spc="-15" dirty="0">
                <a:latin typeface="Consolas"/>
                <a:cs typeface="Consolas"/>
              </a:rPr>
              <a:t>in</a:t>
            </a:r>
            <a:r>
              <a:rPr sz="1800" spc="-30" dirty="0">
                <a:latin typeface="Consolas"/>
                <a:cs typeface="Consolas"/>
              </a:rPr>
              <a:t>g</a:t>
            </a:r>
            <a:r>
              <a:rPr sz="1800" spc="-15" dirty="0">
                <a:latin typeface="Consolas"/>
                <a:cs typeface="Consolas"/>
              </a:rPr>
              <a:t>(re</a:t>
            </a:r>
            <a:r>
              <a:rPr sz="1800" spc="-30" dirty="0">
                <a:latin typeface="Consolas"/>
                <a:cs typeface="Consolas"/>
              </a:rPr>
              <a:t>s</a:t>
            </a:r>
            <a:r>
              <a:rPr sz="1800" spc="-15" dirty="0">
                <a:latin typeface="Consolas"/>
                <a:cs typeface="Consolas"/>
              </a:rPr>
              <a:t>ou</a:t>
            </a:r>
            <a:r>
              <a:rPr sz="1800" spc="-30" dirty="0">
                <a:latin typeface="Consolas"/>
                <a:cs typeface="Consolas"/>
              </a:rPr>
              <a:t>r</a:t>
            </a:r>
            <a:r>
              <a:rPr sz="1800" spc="-15" dirty="0">
                <a:latin typeface="Consolas"/>
                <a:cs typeface="Consolas"/>
              </a:rPr>
              <a:t>c</a:t>
            </a:r>
            <a:r>
              <a:rPr sz="1800" spc="-30" dirty="0">
                <a:latin typeface="Consolas"/>
                <a:cs typeface="Consolas"/>
              </a:rPr>
              <a:t>e</a:t>
            </a:r>
            <a:r>
              <a:rPr sz="1800" spc="-15" dirty="0">
                <a:latin typeface="Consolas"/>
                <a:cs typeface="Consolas"/>
              </a:rPr>
              <a:t>Gr</a:t>
            </a:r>
            <a:r>
              <a:rPr sz="1800" spc="-30" dirty="0">
                <a:latin typeface="Consolas"/>
                <a:cs typeface="Consolas"/>
              </a:rPr>
              <a:t>o</a:t>
            </a:r>
            <a:r>
              <a:rPr sz="1800" spc="-15" dirty="0">
                <a:latin typeface="Consolas"/>
                <a:cs typeface="Consolas"/>
              </a:rPr>
              <a:t>u</a:t>
            </a:r>
            <a:r>
              <a:rPr sz="1800" spc="-25" dirty="0">
                <a:latin typeface="Consolas"/>
                <a:cs typeface="Consolas"/>
              </a:rPr>
              <a:t>p</a:t>
            </a:r>
            <a:r>
              <a:rPr sz="1800" spc="-15" dirty="0">
                <a:latin typeface="Consolas"/>
                <a:cs typeface="Consolas"/>
              </a:rPr>
              <a:t>(</a:t>
            </a:r>
            <a:r>
              <a:rPr sz="1800" spc="-30" dirty="0">
                <a:latin typeface="Consolas"/>
                <a:cs typeface="Consolas"/>
              </a:rPr>
              <a:t>)</a:t>
            </a:r>
            <a:r>
              <a:rPr sz="1800" spc="-15" dirty="0">
                <a:latin typeface="Consolas"/>
                <a:cs typeface="Consolas"/>
              </a:rPr>
              <a:t>.i</a:t>
            </a:r>
            <a:r>
              <a:rPr sz="1800" spc="-30" dirty="0">
                <a:latin typeface="Consolas"/>
                <a:cs typeface="Consolas"/>
              </a:rPr>
              <a:t>d</a:t>
            </a:r>
            <a:r>
              <a:rPr sz="1800" spc="-15" dirty="0">
                <a:latin typeface="Consolas"/>
                <a:cs typeface="Consolas"/>
              </a:rPr>
              <a:t>)</a:t>
            </a:r>
            <a:r>
              <a:rPr sz="1800" spc="-30" dirty="0">
                <a:latin typeface="Consolas"/>
                <a:cs typeface="Consolas"/>
              </a:rPr>
              <a:t>)</a:t>
            </a:r>
            <a:r>
              <a:rPr sz="1800" spc="-15" dirty="0">
                <a:latin typeface="Consolas"/>
                <a:cs typeface="Consolas"/>
              </a:rPr>
              <a:t>]</a:t>
            </a:r>
            <a:r>
              <a:rPr sz="1800" spc="-10" dirty="0"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017269">
              <a:lnSpc>
                <a:spcPts val="2065"/>
              </a:lnSpc>
            </a:pPr>
            <a:r>
              <a:rPr sz="1800" spc="-1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ts val="2155"/>
              </a:lnSpc>
            </a:pPr>
            <a:r>
              <a:rPr sz="1800" spc="-1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800" spc="-30" dirty="0">
                <a:latin typeface="Consolas"/>
                <a:cs typeface="Consolas"/>
              </a:rPr>
              <a:t>}}],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1865">
              <a:lnSpc>
                <a:spcPct val="100000"/>
              </a:lnSpc>
            </a:pPr>
            <a:r>
              <a:rPr spc="-25" dirty="0"/>
              <a:t>F</a:t>
            </a:r>
            <a:r>
              <a:rPr spc="-50" dirty="0"/>
              <a:t>u</a:t>
            </a:r>
            <a:r>
              <a:rPr spc="-25" dirty="0"/>
              <a:t>n</a:t>
            </a:r>
            <a:r>
              <a:rPr spc="-50" dirty="0"/>
              <a:t>c</a:t>
            </a:r>
            <a:r>
              <a:rPr spc="-20" dirty="0"/>
              <a:t>tio</a:t>
            </a:r>
            <a:r>
              <a:rPr spc="-5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79" y="1375272"/>
            <a:ext cx="4544689" cy="2002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34599" y="1372118"/>
            <a:ext cx="3326647" cy="46720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4280" y="1372118"/>
            <a:ext cx="3204697" cy="46720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0200">
              <a:lnSpc>
                <a:spcPct val="100000"/>
              </a:lnSpc>
            </a:pPr>
            <a:r>
              <a:rPr spc="-35" dirty="0"/>
              <a:t>C</a:t>
            </a:r>
            <a:r>
              <a:rPr spc="-10" dirty="0"/>
              <a:t>r</a:t>
            </a:r>
            <a:r>
              <a:rPr spc="-25" dirty="0"/>
              <a:t>eate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Manage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Us</a:t>
            </a:r>
            <a:r>
              <a:rPr spc="-40" dirty="0"/>
              <a:t>e</a:t>
            </a:r>
            <a:r>
              <a:rPr spc="-25" dirty="0"/>
              <a:t>rs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880" y="1208203"/>
            <a:ext cx="11120120" cy="5488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45715" algn="l"/>
              </a:tabLst>
            </a:pPr>
            <a:r>
              <a:rPr sz="2800" spc="-20" dirty="0">
                <a:latin typeface="Consolas"/>
                <a:cs typeface="Consolas"/>
              </a:rPr>
              <a:t>"resou</a:t>
            </a:r>
            <a:r>
              <a:rPr sz="2800" spc="-15" dirty="0">
                <a:latin typeface="Consolas"/>
                <a:cs typeface="Consolas"/>
              </a:rPr>
              <a:t>r</a:t>
            </a:r>
            <a:r>
              <a:rPr sz="2800" spc="-20" dirty="0">
                <a:latin typeface="Consolas"/>
                <a:cs typeface="Consolas"/>
              </a:rPr>
              <a:t>ces":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[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800" spc="-20" dirty="0"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402590">
              <a:lnSpc>
                <a:spcPct val="100000"/>
              </a:lnSpc>
              <a:spcBef>
                <a:spcPts val="660"/>
              </a:spcBef>
              <a:tabLst>
                <a:tab pos="1936114" algn="l"/>
              </a:tabLst>
            </a:pPr>
            <a:r>
              <a:rPr sz="2800" spc="-20" dirty="0">
                <a:latin typeface="Consolas"/>
                <a:cs typeface="Consolas"/>
              </a:rPr>
              <a:t>"type":</a:t>
            </a:r>
            <a:r>
              <a:rPr sz="2800" spc="-2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"Micro</a:t>
            </a:r>
            <a:r>
              <a:rPr sz="2800" spc="-15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oft.Ne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work/p</a:t>
            </a:r>
            <a:r>
              <a:rPr sz="2800" spc="-15" dirty="0">
                <a:latin typeface="Consolas"/>
                <a:cs typeface="Consolas"/>
              </a:rPr>
              <a:t>u</a:t>
            </a:r>
            <a:r>
              <a:rPr sz="2800" spc="-20" dirty="0">
                <a:latin typeface="Consolas"/>
                <a:cs typeface="Consolas"/>
              </a:rPr>
              <a:t>blicIP</a:t>
            </a:r>
            <a:r>
              <a:rPr sz="2800" spc="-15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ddress</a:t>
            </a:r>
            <a:r>
              <a:rPr sz="2800" spc="-1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s",</a:t>
            </a:r>
            <a:endParaRPr sz="2800">
              <a:latin typeface="Consolas"/>
              <a:cs typeface="Consolas"/>
            </a:endParaRPr>
          </a:p>
          <a:p>
            <a:pPr marL="402590" marR="1913889">
              <a:lnSpc>
                <a:spcPct val="120000"/>
              </a:lnSpc>
              <a:spcBef>
                <a:spcPts val="10"/>
              </a:spcBef>
              <a:tabLst>
                <a:tab pos="1965960" algn="l"/>
                <a:tab pos="2747645" algn="l"/>
                <a:tab pos="3139440" algn="l"/>
              </a:tabLst>
            </a:pPr>
            <a:r>
              <a:rPr sz="2800" spc="-20" dirty="0">
                <a:latin typeface="Consolas"/>
                <a:cs typeface="Consolas"/>
              </a:rPr>
              <a:t>"name":</a:t>
            </a:r>
            <a:r>
              <a:rPr sz="2800" spc="-2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"[var</a:t>
            </a:r>
            <a:r>
              <a:rPr sz="2800" spc="-15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ables(</a:t>
            </a:r>
            <a:r>
              <a:rPr sz="2800" spc="-15" dirty="0">
                <a:latin typeface="Consolas"/>
                <a:cs typeface="Consolas"/>
              </a:rPr>
              <a:t>'</a:t>
            </a:r>
            <a:r>
              <a:rPr sz="2800" spc="-20" dirty="0">
                <a:latin typeface="Consolas"/>
                <a:cs typeface="Consolas"/>
              </a:rPr>
              <a:t>public</a:t>
            </a:r>
            <a:r>
              <a:rPr sz="2800" spc="-15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PAddre</a:t>
            </a:r>
            <a:r>
              <a:rPr sz="2800" spc="-15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sName'</a:t>
            </a:r>
            <a:r>
              <a:rPr sz="2800" spc="-15" dirty="0">
                <a:latin typeface="Consolas"/>
                <a:cs typeface="Consolas"/>
              </a:rPr>
              <a:t>)</a:t>
            </a:r>
            <a:r>
              <a:rPr sz="2800" spc="-20" dirty="0">
                <a:latin typeface="Consolas"/>
                <a:cs typeface="Consolas"/>
              </a:rPr>
              <a:t>]",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"locat</a:t>
            </a:r>
            <a:r>
              <a:rPr sz="2800" spc="-15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on":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</a:t>
            </a:r>
            <a:r>
              <a:rPr sz="2800" spc="-15" dirty="0">
                <a:latin typeface="Consolas"/>
                <a:cs typeface="Consolas"/>
              </a:rPr>
              <a:t>[</a:t>
            </a:r>
            <a:r>
              <a:rPr sz="2800" spc="-20" dirty="0">
                <a:latin typeface="Consolas"/>
                <a:cs typeface="Consolas"/>
              </a:rPr>
              <a:t>parame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ers('l</a:t>
            </a:r>
            <a:r>
              <a:rPr sz="2800" spc="-15" dirty="0">
                <a:latin typeface="Consolas"/>
                <a:cs typeface="Consolas"/>
              </a:rPr>
              <a:t>o</a:t>
            </a:r>
            <a:r>
              <a:rPr sz="2800" spc="-20" dirty="0">
                <a:latin typeface="Consolas"/>
                <a:cs typeface="Consolas"/>
              </a:rPr>
              <a:t>cation</a:t>
            </a:r>
            <a:r>
              <a:rPr sz="2800" spc="-15" dirty="0">
                <a:latin typeface="Consolas"/>
                <a:cs typeface="Consolas"/>
              </a:rPr>
              <a:t>'</a:t>
            </a:r>
            <a:r>
              <a:rPr sz="2800" spc="-20" dirty="0">
                <a:latin typeface="Consolas"/>
                <a:cs typeface="Consolas"/>
              </a:rPr>
              <a:t>)]",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"apiVe</a:t>
            </a:r>
            <a:r>
              <a:rPr sz="2800" spc="-15" dirty="0">
                <a:latin typeface="Consolas"/>
                <a:cs typeface="Consolas"/>
              </a:rPr>
              <a:t>r</a:t>
            </a:r>
            <a:r>
              <a:rPr sz="2800" spc="-20" dirty="0">
                <a:latin typeface="Consolas"/>
                <a:cs typeface="Consolas"/>
              </a:rPr>
              <a:t>sion":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"201</a:t>
            </a:r>
            <a:r>
              <a:rPr sz="2800" spc="-10" dirty="0">
                <a:latin typeface="Consolas"/>
                <a:cs typeface="Consolas"/>
              </a:rPr>
              <a:t>8</a:t>
            </a:r>
            <a:r>
              <a:rPr sz="2800" spc="-25" dirty="0">
                <a:latin typeface="Consolas"/>
                <a:cs typeface="Consolas"/>
              </a:rPr>
              <a:t>-</a:t>
            </a:r>
            <a:r>
              <a:rPr sz="2800" spc="-10" dirty="0">
                <a:latin typeface="Consolas"/>
                <a:cs typeface="Consolas"/>
              </a:rPr>
              <a:t>0</a:t>
            </a:r>
            <a:r>
              <a:rPr sz="2800" spc="-25" dirty="0">
                <a:latin typeface="Consolas"/>
                <a:cs typeface="Consolas"/>
              </a:rPr>
              <a:t>8</a:t>
            </a:r>
            <a:r>
              <a:rPr sz="2800" spc="-20" dirty="0">
                <a:latin typeface="Consolas"/>
                <a:cs typeface="Consolas"/>
              </a:rPr>
              <a:t>-01",</a:t>
            </a:r>
            <a:endParaRPr sz="2800">
              <a:latin typeface="Consolas"/>
              <a:cs typeface="Consolas"/>
            </a:endParaRPr>
          </a:p>
          <a:p>
            <a:pPr marL="793115" indent="-390525">
              <a:lnSpc>
                <a:spcPct val="100000"/>
              </a:lnSpc>
              <a:spcBef>
                <a:spcPts val="660"/>
              </a:spcBef>
              <a:tabLst>
                <a:tab pos="3139440" algn="l"/>
              </a:tabLst>
            </a:pPr>
            <a:r>
              <a:rPr sz="2800" spc="-20" dirty="0">
                <a:latin typeface="Consolas"/>
                <a:cs typeface="Consolas"/>
              </a:rPr>
              <a:t>"prope</a:t>
            </a:r>
            <a:r>
              <a:rPr sz="2800" spc="-15" dirty="0">
                <a:latin typeface="Consolas"/>
                <a:cs typeface="Consolas"/>
              </a:rPr>
              <a:t>r</a:t>
            </a:r>
            <a:r>
              <a:rPr sz="2800" spc="-20" dirty="0">
                <a:latin typeface="Consolas"/>
                <a:cs typeface="Consolas"/>
              </a:rPr>
              <a:t>ties":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793115" marR="2919095">
              <a:lnSpc>
                <a:spcPct val="120000"/>
              </a:lnSpc>
              <a:tabLst>
                <a:tab pos="3724275" algn="l"/>
                <a:tab pos="6236970" algn="l"/>
              </a:tabLst>
            </a:pPr>
            <a:r>
              <a:rPr sz="2800" spc="-25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publi</a:t>
            </a:r>
            <a:r>
              <a:rPr sz="2800" spc="-10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IPAllo</a:t>
            </a:r>
            <a:r>
              <a:rPr sz="2800" spc="-15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ationM</a:t>
            </a:r>
            <a:r>
              <a:rPr sz="2800" spc="-1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thod":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Consolas"/>
                <a:cs typeface="Consolas"/>
              </a:rPr>
              <a:t>"</a:t>
            </a:r>
            <a:r>
              <a:rPr sz="2800" spc="-20" dirty="0">
                <a:latin typeface="Consolas"/>
                <a:cs typeface="Consolas"/>
              </a:rPr>
              <a:t>Dynami</a:t>
            </a:r>
            <a:r>
              <a:rPr sz="2800" spc="-15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"dnsSe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tings":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1184275">
              <a:lnSpc>
                <a:spcPct val="100000"/>
              </a:lnSpc>
              <a:spcBef>
                <a:spcPts val="695"/>
              </a:spcBef>
              <a:tabLst>
                <a:tab pos="4890135" algn="l"/>
              </a:tabLst>
            </a:pPr>
            <a:r>
              <a:rPr sz="2800" spc="-20" dirty="0">
                <a:latin typeface="Consolas"/>
                <a:cs typeface="Consolas"/>
              </a:rPr>
              <a:t>"domai</a:t>
            </a:r>
            <a:r>
              <a:rPr sz="2800" spc="-15" dirty="0">
                <a:latin typeface="Consolas"/>
                <a:cs typeface="Consolas"/>
              </a:rPr>
              <a:t>n</a:t>
            </a:r>
            <a:r>
              <a:rPr sz="2800" spc="-20" dirty="0">
                <a:latin typeface="Consolas"/>
                <a:cs typeface="Consolas"/>
              </a:rPr>
              <a:t>NameLa</a:t>
            </a:r>
            <a:r>
              <a:rPr sz="2800" spc="-15" dirty="0">
                <a:latin typeface="Consolas"/>
                <a:cs typeface="Consolas"/>
              </a:rPr>
              <a:t>b</a:t>
            </a:r>
            <a:r>
              <a:rPr sz="2800" spc="-20" dirty="0">
                <a:latin typeface="Consolas"/>
                <a:cs typeface="Consolas"/>
              </a:rPr>
              <a:t>el":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</a:t>
            </a:r>
            <a:r>
              <a:rPr sz="2800" spc="-40" dirty="0">
                <a:latin typeface="Consolas"/>
                <a:cs typeface="Consolas"/>
              </a:rPr>
              <a:t>[</a:t>
            </a:r>
            <a:r>
              <a:rPr sz="2800" spc="-20" dirty="0">
                <a:latin typeface="Consolas"/>
                <a:cs typeface="Consolas"/>
              </a:rPr>
              <a:t>p</a:t>
            </a:r>
            <a:r>
              <a:rPr sz="2800" spc="-40" dirty="0">
                <a:latin typeface="Consolas"/>
                <a:cs typeface="Consolas"/>
              </a:rPr>
              <a:t>a</a:t>
            </a:r>
            <a:r>
              <a:rPr sz="2800" spc="-35" dirty="0">
                <a:latin typeface="Consolas"/>
                <a:cs typeface="Consolas"/>
              </a:rPr>
              <a:t>r</a:t>
            </a:r>
            <a:r>
              <a:rPr sz="2800" spc="-20" dirty="0">
                <a:latin typeface="Consolas"/>
                <a:cs typeface="Consolas"/>
              </a:rPr>
              <a:t>a</a:t>
            </a:r>
            <a:r>
              <a:rPr sz="2800" spc="-40" dirty="0">
                <a:latin typeface="Consolas"/>
                <a:cs typeface="Consolas"/>
              </a:rPr>
              <a:t>m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er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35" dirty="0">
                <a:latin typeface="Consolas"/>
                <a:cs typeface="Consolas"/>
              </a:rPr>
              <a:t>(</a:t>
            </a:r>
            <a:r>
              <a:rPr sz="2800" spc="-20" dirty="0">
                <a:latin typeface="Consolas"/>
                <a:cs typeface="Consolas"/>
              </a:rPr>
              <a:t>'</a:t>
            </a:r>
            <a:r>
              <a:rPr sz="2800" spc="-40" dirty="0">
                <a:latin typeface="Consolas"/>
                <a:cs typeface="Consolas"/>
              </a:rPr>
              <a:t>d</a:t>
            </a:r>
            <a:r>
              <a:rPr sz="2800" spc="-20" dirty="0">
                <a:latin typeface="Consolas"/>
                <a:cs typeface="Consolas"/>
              </a:rPr>
              <a:t>n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La</a:t>
            </a:r>
            <a:r>
              <a:rPr sz="2800" spc="-40" dirty="0">
                <a:latin typeface="Consolas"/>
                <a:cs typeface="Consolas"/>
              </a:rPr>
              <a:t>b</a:t>
            </a:r>
            <a:r>
              <a:rPr sz="2800" spc="-3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l</a:t>
            </a:r>
            <a:r>
              <a:rPr sz="2800" spc="-40" dirty="0">
                <a:latin typeface="Consolas"/>
                <a:cs typeface="Consolas"/>
              </a:rPr>
              <a:t>P</a:t>
            </a:r>
            <a:r>
              <a:rPr sz="2800" spc="-20" dirty="0">
                <a:latin typeface="Consolas"/>
                <a:cs typeface="Consolas"/>
              </a:rPr>
              <a:t>r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fi</a:t>
            </a:r>
            <a:r>
              <a:rPr sz="2800" spc="-40" dirty="0">
                <a:latin typeface="Consolas"/>
                <a:cs typeface="Consolas"/>
              </a:rPr>
              <a:t>x</a:t>
            </a:r>
            <a:r>
              <a:rPr sz="2800" spc="-35" dirty="0">
                <a:latin typeface="Consolas"/>
                <a:cs typeface="Consolas"/>
              </a:rPr>
              <a:t>'</a:t>
            </a:r>
            <a:r>
              <a:rPr sz="2800" spc="-20" dirty="0">
                <a:latin typeface="Consolas"/>
                <a:cs typeface="Consolas"/>
              </a:rPr>
              <a:t>)</a:t>
            </a:r>
            <a:r>
              <a:rPr sz="2800" spc="-40" dirty="0">
                <a:latin typeface="Consolas"/>
                <a:cs typeface="Consolas"/>
              </a:rPr>
              <a:t>]</a:t>
            </a:r>
            <a:r>
              <a:rPr sz="2800" spc="-20" dirty="0">
                <a:latin typeface="Consolas"/>
                <a:cs typeface="Consolas"/>
              </a:rPr>
              <a:t>"</a:t>
            </a:r>
            <a:endParaRPr sz="2800">
              <a:latin typeface="Consolas"/>
              <a:cs typeface="Consolas"/>
            </a:endParaRPr>
          </a:p>
          <a:p>
            <a:pPr marL="793115">
              <a:lnSpc>
                <a:spcPct val="100000"/>
              </a:lnSpc>
              <a:spcBef>
                <a:spcPts val="575"/>
              </a:spcBef>
            </a:pPr>
            <a:r>
              <a:rPr sz="2800" spc="-20" dirty="0"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74870">
              <a:lnSpc>
                <a:spcPct val="100000"/>
              </a:lnSpc>
            </a:pPr>
            <a:r>
              <a:rPr spc="-35" dirty="0"/>
              <a:t>R</a:t>
            </a:r>
            <a:r>
              <a:rPr spc="-50" dirty="0"/>
              <a:t>e</a:t>
            </a:r>
            <a:r>
              <a:rPr spc="-30" dirty="0"/>
              <a:t>so</a:t>
            </a:r>
            <a:r>
              <a:rPr spc="-35" dirty="0"/>
              <a:t>u</a:t>
            </a:r>
            <a:r>
              <a:rPr spc="-25" dirty="0"/>
              <a:t>r</a:t>
            </a:r>
            <a:r>
              <a:rPr spc="-50" dirty="0"/>
              <a:t>c</a:t>
            </a:r>
            <a:r>
              <a:rPr spc="-30" dirty="0"/>
              <a:t>es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196" y="1938581"/>
            <a:ext cx="11294110" cy="3702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58365" algn="l"/>
              </a:tabLst>
            </a:pPr>
            <a:r>
              <a:rPr sz="2800" spc="-20" dirty="0">
                <a:latin typeface="Consolas"/>
                <a:cs typeface="Consolas"/>
              </a:rPr>
              <a:t>"outpu</a:t>
            </a:r>
            <a:r>
              <a:rPr sz="2800" spc="-15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s":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endParaRPr sz="2800">
              <a:latin typeface="Consolas"/>
              <a:cs typeface="Consolas"/>
            </a:endParaRPr>
          </a:p>
          <a:p>
            <a:pPr marL="794385" marR="7194550" indent="-391795">
              <a:lnSpc>
                <a:spcPts val="4029"/>
              </a:lnSpc>
              <a:spcBef>
                <a:spcPts val="235"/>
              </a:spcBef>
              <a:tabLst>
                <a:tab pos="2332355" algn="l"/>
                <a:tab pos="2747645" algn="l"/>
              </a:tabLst>
            </a:pPr>
            <a:r>
              <a:rPr sz="2800" spc="-20" dirty="0">
                <a:latin typeface="Consolas"/>
                <a:cs typeface="Consolas"/>
              </a:rPr>
              <a:t>"hostn</a:t>
            </a:r>
            <a:r>
              <a:rPr sz="2800" spc="-15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me":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{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onsolas"/>
                <a:cs typeface="Consolas"/>
              </a:rPr>
              <a:t>"type":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Consolas"/>
                <a:cs typeface="Consolas"/>
              </a:rPr>
              <a:t>"strin</a:t>
            </a:r>
            <a:r>
              <a:rPr sz="2800" spc="-15" dirty="0">
                <a:latin typeface="Consolas"/>
                <a:cs typeface="Consolas"/>
              </a:rPr>
              <a:t>g</a:t>
            </a:r>
            <a:r>
              <a:rPr sz="2800" spc="-20" dirty="0">
                <a:latin typeface="Consolas"/>
                <a:cs typeface="Consolas"/>
              </a:rPr>
              <a:t>",</a:t>
            </a:r>
            <a:endParaRPr sz="2800">
              <a:latin typeface="Consolas"/>
              <a:cs typeface="Consolas"/>
            </a:endParaRPr>
          </a:p>
          <a:p>
            <a:pPr marL="12700" marR="5080" indent="781685">
              <a:lnSpc>
                <a:spcPct val="90900"/>
              </a:lnSpc>
              <a:spcBef>
                <a:spcPts val="730"/>
              </a:spcBef>
            </a:pPr>
            <a:r>
              <a:rPr sz="2800" spc="-35" dirty="0">
                <a:latin typeface="Consolas"/>
                <a:cs typeface="Consolas"/>
              </a:rPr>
              <a:t>"v</a:t>
            </a:r>
            <a:r>
              <a:rPr sz="2800" spc="-20" dirty="0">
                <a:latin typeface="Consolas"/>
                <a:cs typeface="Consolas"/>
              </a:rPr>
              <a:t>a</a:t>
            </a:r>
            <a:r>
              <a:rPr sz="2800" spc="-40" dirty="0">
                <a:latin typeface="Consolas"/>
                <a:cs typeface="Consolas"/>
              </a:rPr>
              <a:t>l</a:t>
            </a:r>
            <a:r>
              <a:rPr sz="2800" spc="-20" dirty="0">
                <a:latin typeface="Consolas"/>
                <a:cs typeface="Consolas"/>
              </a:rPr>
              <a:t>u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":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Consolas"/>
                <a:cs typeface="Consolas"/>
              </a:rPr>
              <a:t>"[</a:t>
            </a:r>
            <a:r>
              <a:rPr sz="2800" spc="-20" dirty="0">
                <a:latin typeface="Consolas"/>
                <a:cs typeface="Consolas"/>
              </a:rPr>
              <a:t>r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f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re</a:t>
            </a:r>
            <a:r>
              <a:rPr sz="2800" spc="-40" dirty="0">
                <a:latin typeface="Consolas"/>
                <a:cs typeface="Consolas"/>
              </a:rPr>
              <a:t>n</a:t>
            </a:r>
            <a:r>
              <a:rPr sz="2800" spc="-35" dirty="0">
                <a:latin typeface="Consolas"/>
                <a:cs typeface="Consolas"/>
              </a:rPr>
              <a:t>c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(</a:t>
            </a:r>
            <a:r>
              <a:rPr sz="2800" spc="-20" dirty="0">
                <a:latin typeface="Consolas"/>
                <a:cs typeface="Consolas"/>
              </a:rPr>
              <a:t>v</a:t>
            </a:r>
            <a:r>
              <a:rPr sz="2800" spc="-40" dirty="0">
                <a:latin typeface="Consolas"/>
                <a:cs typeface="Consolas"/>
              </a:rPr>
              <a:t>a</a:t>
            </a:r>
            <a:r>
              <a:rPr sz="2800" spc="-20" dirty="0">
                <a:latin typeface="Consolas"/>
                <a:cs typeface="Consolas"/>
              </a:rPr>
              <a:t>ri</a:t>
            </a:r>
            <a:r>
              <a:rPr sz="2800" spc="-40" dirty="0">
                <a:latin typeface="Consolas"/>
                <a:cs typeface="Consolas"/>
              </a:rPr>
              <a:t>a</a:t>
            </a:r>
            <a:r>
              <a:rPr sz="2800" spc="-35" dirty="0">
                <a:latin typeface="Consolas"/>
                <a:cs typeface="Consolas"/>
              </a:rPr>
              <a:t>b</a:t>
            </a:r>
            <a:r>
              <a:rPr sz="2800" spc="-20" dirty="0">
                <a:latin typeface="Consolas"/>
                <a:cs typeface="Consolas"/>
              </a:rPr>
              <a:t>l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s</a:t>
            </a:r>
            <a:r>
              <a:rPr sz="2800" spc="-40" dirty="0">
                <a:latin typeface="Consolas"/>
                <a:cs typeface="Consolas"/>
              </a:rPr>
              <a:t>(</a:t>
            </a:r>
            <a:r>
              <a:rPr sz="2800" spc="-20" dirty="0">
                <a:latin typeface="Consolas"/>
                <a:cs typeface="Consolas"/>
              </a:rPr>
              <a:t>'p</a:t>
            </a:r>
            <a:r>
              <a:rPr sz="2800" spc="-40" dirty="0">
                <a:latin typeface="Consolas"/>
                <a:cs typeface="Consolas"/>
              </a:rPr>
              <a:t>u</a:t>
            </a:r>
            <a:r>
              <a:rPr sz="2800" spc="-35" dirty="0">
                <a:latin typeface="Consolas"/>
                <a:cs typeface="Consolas"/>
              </a:rPr>
              <a:t>b</a:t>
            </a:r>
            <a:r>
              <a:rPr sz="2800" spc="-20" dirty="0">
                <a:latin typeface="Consolas"/>
                <a:cs typeface="Consolas"/>
              </a:rPr>
              <a:t>l</a:t>
            </a:r>
            <a:r>
              <a:rPr sz="2800" spc="-40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c</a:t>
            </a:r>
            <a:r>
              <a:rPr sz="2800" spc="-40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PA</a:t>
            </a:r>
            <a:r>
              <a:rPr sz="2800" spc="-40" dirty="0">
                <a:latin typeface="Consolas"/>
                <a:cs typeface="Consolas"/>
              </a:rPr>
              <a:t>d</a:t>
            </a:r>
            <a:r>
              <a:rPr sz="2800" spc="-35" dirty="0">
                <a:latin typeface="Consolas"/>
                <a:cs typeface="Consolas"/>
              </a:rPr>
              <a:t>d</a:t>
            </a:r>
            <a:r>
              <a:rPr sz="2800" spc="-20" dirty="0">
                <a:latin typeface="Consolas"/>
                <a:cs typeface="Consolas"/>
              </a:rPr>
              <a:t>r</a:t>
            </a:r>
            <a:r>
              <a:rPr sz="2800" spc="-40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s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Na</a:t>
            </a:r>
            <a:r>
              <a:rPr sz="2800" spc="-40" dirty="0">
                <a:latin typeface="Consolas"/>
                <a:cs typeface="Consolas"/>
              </a:rPr>
              <a:t>m</a:t>
            </a:r>
            <a:r>
              <a:rPr sz="2800" spc="-35" dirty="0">
                <a:latin typeface="Consolas"/>
                <a:cs typeface="Consolas"/>
              </a:rPr>
              <a:t>e</a:t>
            </a:r>
            <a:r>
              <a:rPr sz="2800" spc="-20" dirty="0">
                <a:latin typeface="Consolas"/>
                <a:cs typeface="Consolas"/>
              </a:rPr>
              <a:t>'</a:t>
            </a:r>
            <a:r>
              <a:rPr sz="2800" spc="-40" dirty="0">
                <a:latin typeface="Consolas"/>
                <a:cs typeface="Consolas"/>
              </a:rPr>
              <a:t>)</a:t>
            </a:r>
            <a:r>
              <a:rPr sz="2800" spc="-20" dirty="0">
                <a:latin typeface="Consolas"/>
                <a:cs typeface="Consolas"/>
              </a:rPr>
              <a:t>)</a:t>
            </a:r>
            <a:r>
              <a:rPr sz="2800" spc="-40" dirty="0">
                <a:latin typeface="Consolas"/>
                <a:cs typeface="Consolas"/>
              </a:rPr>
              <a:t>.</a:t>
            </a:r>
            <a:r>
              <a:rPr sz="2800" spc="-20" dirty="0">
                <a:latin typeface="Consolas"/>
                <a:cs typeface="Consolas"/>
              </a:rPr>
              <a:t>dn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35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e</a:t>
            </a:r>
            <a:r>
              <a:rPr sz="2800" spc="-40" dirty="0">
                <a:latin typeface="Consolas"/>
                <a:cs typeface="Consolas"/>
              </a:rPr>
              <a:t>t</a:t>
            </a:r>
            <a:r>
              <a:rPr sz="2800" spc="-20" dirty="0">
                <a:latin typeface="Consolas"/>
                <a:cs typeface="Consolas"/>
              </a:rPr>
              <a:t>t</a:t>
            </a:r>
            <a:r>
              <a:rPr sz="2800" spc="-40" dirty="0">
                <a:latin typeface="Consolas"/>
                <a:cs typeface="Consolas"/>
              </a:rPr>
              <a:t>i</a:t>
            </a:r>
            <a:r>
              <a:rPr sz="2800" spc="-20" dirty="0">
                <a:latin typeface="Consolas"/>
                <a:cs typeface="Consolas"/>
              </a:rPr>
              <a:t>ng</a:t>
            </a:r>
            <a:r>
              <a:rPr sz="2800" spc="-40" dirty="0">
                <a:latin typeface="Consolas"/>
                <a:cs typeface="Consolas"/>
              </a:rPr>
              <a:t>s</a:t>
            </a:r>
            <a:r>
              <a:rPr sz="2800" spc="-20" dirty="0">
                <a:latin typeface="Consolas"/>
                <a:cs typeface="Consolas"/>
              </a:rPr>
              <a:t>.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Consolas"/>
                <a:cs typeface="Consolas"/>
              </a:rPr>
              <a:t>fq</a:t>
            </a:r>
            <a:r>
              <a:rPr sz="2800" spc="-20" dirty="0">
                <a:latin typeface="Consolas"/>
                <a:cs typeface="Consolas"/>
              </a:rPr>
              <a:t>d</a:t>
            </a:r>
            <a:r>
              <a:rPr sz="2800" spc="-40" dirty="0">
                <a:latin typeface="Consolas"/>
                <a:cs typeface="Consolas"/>
              </a:rPr>
              <a:t>n</a:t>
            </a:r>
            <a:r>
              <a:rPr sz="2800" spc="-20" dirty="0">
                <a:latin typeface="Consolas"/>
                <a:cs typeface="Consolas"/>
              </a:rPr>
              <a:t>]"</a:t>
            </a:r>
            <a:endParaRPr sz="2800">
              <a:latin typeface="Consolas"/>
              <a:cs typeface="Consolas"/>
            </a:endParaRPr>
          </a:p>
          <a:p>
            <a:pPr marL="402590">
              <a:lnSpc>
                <a:spcPct val="100000"/>
              </a:lnSpc>
              <a:spcBef>
                <a:spcPts val="580"/>
              </a:spcBef>
            </a:pPr>
            <a:r>
              <a:rPr sz="2800" spc="-20" dirty="0"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20" dirty="0">
                <a:latin typeface="Consolas"/>
                <a:cs typeface="Consolas"/>
              </a:rPr>
              <a:t>}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9355">
              <a:lnSpc>
                <a:spcPct val="100000"/>
              </a:lnSpc>
            </a:pPr>
            <a:r>
              <a:rPr spc="-50" dirty="0"/>
              <a:t>O</a:t>
            </a:r>
            <a:r>
              <a:rPr spc="-45" dirty="0"/>
              <a:t>u</a:t>
            </a:r>
            <a:r>
              <a:rPr spc="-25" dirty="0"/>
              <a:t>tpu</a:t>
            </a:r>
            <a:r>
              <a:rPr spc="-35" dirty="0"/>
              <a:t>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9791" y="3648455"/>
            <a:ext cx="386638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56205" y="3003585"/>
            <a:ext cx="3884929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7689" y="1397508"/>
            <a:ext cx="6057259" cy="4861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46525">
              <a:lnSpc>
                <a:spcPct val="100000"/>
              </a:lnSpc>
            </a:pPr>
            <a:r>
              <a:rPr spc="-25" dirty="0"/>
              <a:t>T</a:t>
            </a:r>
            <a:r>
              <a:rPr spc="-50" dirty="0"/>
              <a:t>e</a:t>
            </a:r>
            <a:r>
              <a:rPr spc="-45" dirty="0"/>
              <a:t>mp</a:t>
            </a:r>
            <a:r>
              <a:rPr spc="-20" dirty="0"/>
              <a:t>la</a:t>
            </a:r>
            <a:r>
              <a:rPr spc="-40" dirty="0"/>
              <a:t>t</a:t>
            </a:r>
            <a:r>
              <a:rPr spc="-25" dirty="0"/>
              <a:t>e</a:t>
            </a:r>
            <a:r>
              <a:rPr spc="-145" dirty="0">
                <a:latin typeface="Times New Roman"/>
                <a:cs typeface="Times New Roman"/>
              </a:rPr>
              <a:t> </a:t>
            </a:r>
            <a:r>
              <a:rPr spc="-25" dirty="0"/>
              <a:t>Gal</a:t>
            </a:r>
            <a:r>
              <a:rPr spc="-35" dirty="0"/>
              <a:t>l</a:t>
            </a:r>
            <a:r>
              <a:rPr spc="-40" dirty="0"/>
              <a:t>e</a:t>
            </a:r>
            <a:r>
              <a:rPr spc="-25" dirty="0"/>
              <a:t>ry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088" y="1377717"/>
            <a:ext cx="7435839" cy="495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1160">
              <a:lnSpc>
                <a:spcPct val="100000"/>
              </a:lnSpc>
            </a:pPr>
            <a:r>
              <a:rPr spc="-25" dirty="0"/>
              <a:t>Sa</a:t>
            </a:r>
            <a:r>
              <a:rPr spc="-15" dirty="0"/>
              <a:t>v</a:t>
            </a:r>
            <a:r>
              <a:rPr spc="-25" dirty="0"/>
              <a:t>e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5" dirty="0"/>
              <a:t>Template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20" dirty="0"/>
              <a:t>or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60" dirty="0"/>
              <a:t>VM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1440" y="3039099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10" y="0"/>
                </a:moveTo>
                <a:lnTo>
                  <a:pt x="146947" y="0"/>
                </a:lnTo>
                <a:lnTo>
                  <a:pt x="100465" y="7498"/>
                </a:lnTo>
                <a:lnTo>
                  <a:pt x="60197" y="28315"/>
                </a:lnTo>
                <a:lnTo>
                  <a:pt x="28325" y="60197"/>
                </a:lnTo>
                <a:lnTo>
                  <a:pt x="7501" y="100462"/>
                </a:lnTo>
                <a:lnTo>
                  <a:pt x="0" y="146944"/>
                </a:lnTo>
                <a:lnTo>
                  <a:pt x="0" y="734689"/>
                </a:lnTo>
                <a:lnTo>
                  <a:pt x="7501" y="781187"/>
                </a:lnTo>
                <a:lnTo>
                  <a:pt x="28325" y="821442"/>
                </a:lnTo>
                <a:lnTo>
                  <a:pt x="60197" y="853327"/>
                </a:lnTo>
                <a:lnTo>
                  <a:pt x="100465" y="874151"/>
                </a:lnTo>
                <a:lnTo>
                  <a:pt x="146947" y="881640"/>
                </a:lnTo>
                <a:lnTo>
                  <a:pt x="6164710" y="881640"/>
                </a:lnTo>
                <a:lnTo>
                  <a:pt x="6211192" y="874151"/>
                </a:lnTo>
                <a:lnTo>
                  <a:pt x="6251457" y="853327"/>
                </a:lnTo>
                <a:lnTo>
                  <a:pt x="6283339" y="821442"/>
                </a:lnTo>
                <a:lnTo>
                  <a:pt x="6304156" y="781187"/>
                </a:lnTo>
                <a:lnTo>
                  <a:pt x="6311655" y="734689"/>
                </a:lnTo>
                <a:lnTo>
                  <a:pt x="6311655" y="146944"/>
                </a:lnTo>
                <a:lnTo>
                  <a:pt x="6304156" y="100462"/>
                </a:lnTo>
                <a:lnTo>
                  <a:pt x="6283339" y="60197"/>
                </a:lnTo>
                <a:lnTo>
                  <a:pt x="6251457" y="28315"/>
                </a:lnTo>
                <a:lnTo>
                  <a:pt x="6211192" y="7498"/>
                </a:lnTo>
                <a:lnTo>
                  <a:pt x="616471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1440" y="3039099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4"/>
                </a:moveTo>
                <a:lnTo>
                  <a:pt x="7501" y="100462"/>
                </a:lnTo>
                <a:lnTo>
                  <a:pt x="28325" y="60197"/>
                </a:lnTo>
                <a:lnTo>
                  <a:pt x="60197" y="28315"/>
                </a:lnTo>
                <a:lnTo>
                  <a:pt x="100465" y="7498"/>
                </a:lnTo>
                <a:lnTo>
                  <a:pt x="146947" y="0"/>
                </a:lnTo>
                <a:lnTo>
                  <a:pt x="6164710" y="0"/>
                </a:lnTo>
                <a:lnTo>
                  <a:pt x="6211192" y="7498"/>
                </a:lnTo>
                <a:lnTo>
                  <a:pt x="6251457" y="28315"/>
                </a:lnTo>
                <a:lnTo>
                  <a:pt x="6283339" y="60197"/>
                </a:lnTo>
                <a:lnTo>
                  <a:pt x="6304156" y="100462"/>
                </a:lnTo>
                <a:lnTo>
                  <a:pt x="6311655" y="146944"/>
                </a:lnTo>
                <a:lnTo>
                  <a:pt x="6311655" y="734689"/>
                </a:lnTo>
                <a:lnTo>
                  <a:pt x="6304156" y="781187"/>
                </a:lnTo>
                <a:lnTo>
                  <a:pt x="6283339" y="821442"/>
                </a:lnTo>
                <a:lnTo>
                  <a:pt x="6251457" y="853327"/>
                </a:lnTo>
                <a:lnTo>
                  <a:pt x="6211192" y="874151"/>
                </a:lnTo>
                <a:lnTo>
                  <a:pt x="6164710" y="881640"/>
                </a:lnTo>
                <a:lnTo>
                  <a:pt x="146947" y="881640"/>
                </a:lnTo>
                <a:lnTo>
                  <a:pt x="100465" y="874151"/>
                </a:lnTo>
                <a:lnTo>
                  <a:pt x="60197" y="853327"/>
                </a:lnTo>
                <a:lnTo>
                  <a:pt x="28325" y="821442"/>
                </a:lnTo>
                <a:lnTo>
                  <a:pt x="7501" y="781187"/>
                </a:lnTo>
                <a:lnTo>
                  <a:pt x="0" y="734689"/>
                </a:lnTo>
                <a:lnTo>
                  <a:pt x="0" y="14694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427" y="3029711"/>
            <a:ext cx="6330695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1440" y="4216396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10" y="0"/>
                </a:moveTo>
                <a:lnTo>
                  <a:pt x="146947" y="0"/>
                </a:lnTo>
                <a:lnTo>
                  <a:pt x="100465" y="7501"/>
                </a:lnTo>
                <a:lnTo>
                  <a:pt x="60197" y="28325"/>
                </a:lnTo>
                <a:lnTo>
                  <a:pt x="28325" y="60197"/>
                </a:lnTo>
                <a:lnTo>
                  <a:pt x="7501" y="100465"/>
                </a:lnTo>
                <a:lnTo>
                  <a:pt x="0" y="146947"/>
                </a:lnTo>
                <a:lnTo>
                  <a:pt x="0" y="734699"/>
                </a:lnTo>
                <a:lnTo>
                  <a:pt x="7501" y="781181"/>
                </a:lnTo>
                <a:lnTo>
                  <a:pt x="28325" y="821435"/>
                </a:lnTo>
                <a:lnTo>
                  <a:pt x="60197" y="853321"/>
                </a:lnTo>
                <a:lnTo>
                  <a:pt x="100465" y="874145"/>
                </a:lnTo>
                <a:lnTo>
                  <a:pt x="146947" y="881633"/>
                </a:lnTo>
                <a:lnTo>
                  <a:pt x="6164710" y="881633"/>
                </a:lnTo>
                <a:lnTo>
                  <a:pt x="6211192" y="874145"/>
                </a:lnTo>
                <a:lnTo>
                  <a:pt x="6251457" y="853321"/>
                </a:lnTo>
                <a:lnTo>
                  <a:pt x="6283339" y="821435"/>
                </a:lnTo>
                <a:lnTo>
                  <a:pt x="6304156" y="781181"/>
                </a:lnTo>
                <a:lnTo>
                  <a:pt x="6311655" y="734699"/>
                </a:lnTo>
                <a:lnTo>
                  <a:pt x="6311655" y="146947"/>
                </a:lnTo>
                <a:lnTo>
                  <a:pt x="6304156" y="100465"/>
                </a:lnTo>
                <a:lnTo>
                  <a:pt x="6283339" y="60197"/>
                </a:lnTo>
                <a:lnTo>
                  <a:pt x="6251457" y="28325"/>
                </a:lnTo>
                <a:lnTo>
                  <a:pt x="6211192" y="7501"/>
                </a:lnTo>
                <a:lnTo>
                  <a:pt x="616471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440" y="4216396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7"/>
                </a:moveTo>
                <a:lnTo>
                  <a:pt x="7501" y="100465"/>
                </a:lnTo>
                <a:lnTo>
                  <a:pt x="28325" y="60197"/>
                </a:lnTo>
                <a:lnTo>
                  <a:pt x="60197" y="28325"/>
                </a:lnTo>
                <a:lnTo>
                  <a:pt x="100465" y="7501"/>
                </a:lnTo>
                <a:lnTo>
                  <a:pt x="146947" y="0"/>
                </a:lnTo>
                <a:lnTo>
                  <a:pt x="6164710" y="0"/>
                </a:lnTo>
                <a:lnTo>
                  <a:pt x="6211192" y="7501"/>
                </a:lnTo>
                <a:lnTo>
                  <a:pt x="6251457" y="28325"/>
                </a:lnTo>
                <a:lnTo>
                  <a:pt x="6283339" y="60197"/>
                </a:lnTo>
                <a:lnTo>
                  <a:pt x="6304156" y="100465"/>
                </a:lnTo>
                <a:lnTo>
                  <a:pt x="6311655" y="146947"/>
                </a:lnTo>
                <a:lnTo>
                  <a:pt x="6311655" y="734699"/>
                </a:lnTo>
                <a:lnTo>
                  <a:pt x="6304156" y="781181"/>
                </a:lnTo>
                <a:lnTo>
                  <a:pt x="6283339" y="821435"/>
                </a:lnTo>
                <a:lnTo>
                  <a:pt x="6251457" y="853321"/>
                </a:lnTo>
                <a:lnTo>
                  <a:pt x="6211192" y="874145"/>
                </a:lnTo>
                <a:lnTo>
                  <a:pt x="6164710" y="881633"/>
                </a:lnTo>
                <a:lnTo>
                  <a:pt x="146947" y="881633"/>
                </a:lnTo>
                <a:lnTo>
                  <a:pt x="100465" y="874145"/>
                </a:lnTo>
                <a:lnTo>
                  <a:pt x="60197" y="853321"/>
                </a:lnTo>
                <a:lnTo>
                  <a:pt x="28325" y="821435"/>
                </a:lnTo>
                <a:lnTo>
                  <a:pt x="7501" y="781181"/>
                </a:lnTo>
                <a:lnTo>
                  <a:pt x="0" y="734699"/>
                </a:lnTo>
                <a:lnTo>
                  <a:pt x="0" y="14694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2427" y="4206240"/>
            <a:ext cx="633069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1440" y="5416546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10" y="0"/>
                </a:moveTo>
                <a:lnTo>
                  <a:pt x="146947" y="0"/>
                </a:lnTo>
                <a:lnTo>
                  <a:pt x="100465" y="7501"/>
                </a:lnTo>
                <a:lnTo>
                  <a:pt x="60197" y="28325"/>
                </a:lnTo>
                <a:lnTo>
                  <a:pt x="28325" y="60197"/>
                </a:lnTo>
                <a:lnTo>
                  <a:pt x="7501" y="100465"/>
                </a:lnTo>
                <a:lnTo>
                  <a:pt x="0" y="146947"/>
                </a:lnTo>
                <a:lnTo>
                  <a:pt x="0" y="734699"/>
                </a:lnTo>
                <a:lnTo>
                  <a:pt x="7501" y="781144"/>
                </a:lnTo>
                <a:lnTo>
                  <a:pt x="28325" y="821484"/>
                </a:lnTo>
                <a:lnTo>
                  <a:pt x="60197" y="853296"/>
                </a:lnTo>
                <a:lnTo>
                  <a:pt x="100465" y="874145"/>
                </a:lnTo>
                <a:lnTo>
                  <a:pt x="146947" y="881633"/>
                </a:lnTo>
                <a:lnTo>
                  <a:pt x="6164710" y="881633"/>
                </a:lnTo>
                <a:lnTo>
                  <a:pt x="6211192" y="874145"/>
                </a:lnTo>
                <a:lnTo>
                  <a:pt x="6251457" y="853296"/>
                </a:lnTo>
                <a:lnTo>
                  <a:pt x="6283339" y="821484"/>
                </a:lnTo>
                <a:lnTo>
                  <a:pt x="6304156" y="781144"/>
                </a:lnTo>
                <a:lnTo>
                  <a:pt x="6311655" y="734699"/>
                </a:lnTo>
                <a:lnTo>
                  <a:pt x="6311655" y="146947"/>
                </a:lnTo>
                <a:lnTo>
                  <a:pt x="6304156" y="100465"/>
                </a:lnTo>
                <a:lnTo>
                  <a:pt x="6283339" y="60197"/>
                </a:lnTo>
                <a:lnTo>
                  <a:pt x="6251457" y="28325"/>
                </a:lnTo>
                <a:lnTo>
                  <a:pt x="6211192" y="7501"/>
                </a:lnTo>
                <a:lnTo>
                  <a:pt x="616471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1440" y="5416546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7"/>
                </a:moveTo>
                <a:lnTo>
                  <a:pt x="7501" y="100465"/>
                </a:lnTo>
                <a:lnTo>
                  <a:pt x="28325" y="60197"/>
                </a:lnTo>
                <a:lnTo>
                  <a:pt x="60197" y="28325"/>
                </a:lnTo>
                <a:lnTo>
                  <a:pt x="100465" y="7501"/>
                </a:lnTo>
                <a:lnTo>
                  <a:pt x="146947" y="0"/>
                </a:lnTo>
                <a:lnTo>
                  <a:pt x="6164710" y="0"/>
                </a:lnTo>
                <a:lnTo>
                  <a:pt x="6211192" y="7501"/>
                </a:lnTo>
                <a:lnTo>
                  <a:pt x="6251457" y="28325"/>
                </a:lnTo>
                <a:lnTo>
                  <a:pt x="6283339" y="60197"/>
                </a:lnTo>
                <a:lnTo>
                  <a:pt x="6304156" y="100465"/>
                </a:lnTo>
                <a:lnTo>
                  <a:pt x="6311655" y="146947"/>
                </a:lnTo>
                <a:lnTo>
                  <a:pt x="6311655" y="734699"/>
                </a:lnTo>
                <a:lnTo>
                  <a:pt x="6304156" y="781144"/>
                </a:lnTo>
                <a:lnTo>
                  <a:pt x="6283339" y="821484"/>
                </a:lnTo>
                <a:lnTo>
                  <a:pt x="6251457" y="853296"/>
                </a:lnTo>
                <a:lnTo>
                  <a:pt x="6211192" y="874145"/>
                </a:lnTo>
                <a:lnTo>
                  <a:pt x="6164710" y="881633"/>
                </a:lnTo>
                <a:lnTo>
                  <a:pt x="146947" y="881633"/>
                </a:lnTo>
                <a:lnTo>
                  <a:pt x="100465" y="874145"/>
                </a:lnTo>
                <a:lnTo>
                  <a:pt x="60197" y="853296"/>
                </a:lnTo>
                <a:lnTo>
                  <a:pt x="28325" y="821484"/>
                </a:lnTo>
                <a:lnTo>
                  <a:pt x="7501" y="781144"/>
                </a:lnTo>
                <a:lnTo>
                  <a:pt x="0" y="734699"/>
                </a:lnTo>
                <a:lnTo>
                  <a:pt x="0" y="14694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2427" y="5407152"/>
            <a:ext cx="6330695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80965" y="1863212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26" y="0"/>
                </a:moveTo>
                <a:lnTo>
                  <a:pt x="146947" y="0"/>
                </a:lnTo>
                <a:lnTo>
                  <a:pt x="100465" y="7498"/>
                </a:lnTo>
                <a:lnTo>
                  <a:pt x="60197" y="28315"/>
                </a:lnTo>
                <a:lnTo>
                  <a:pt x="28325" y="60076"/>
                </a:lnTo>
                <a:lnTo>
                  <a:pt x="7501" y="100462"/>
                </a:lnTo>
                <a:lnTo>
                  <a:pt x="0" y="146944"/>
                </a:lnTo>
                <a:lnTo>
                  <a:pt x="0" y="734689"/>
                </a:lnTo>
                <a:lnTo>
                  <a:pt x="7501" y="781049"/>
                </a:lnTo>
                <a:lnTo>
                  <a:pt x="28325" y="821435"/>
                </a:lnTo>
                <a:lnTo>
                  <a:pt x="60197" y="853318"/>
                </a:lnTo>
                <a:lnTo>
                  <a:pt x="100465" y="874135"/>
                </a:lnTo>
                <a:lnTo>
                  <a:pt x="146947" y="881633"/>
                </a:lnTo>
                <a:lnTo>
                  <a:pt x="6164726" y="881633"/>
                </a:lnTo>
                <a:lnTo>
                  <a:pt x="6211208" y="874135"/>
                </a:lnTo>
                <a:lnTo>
                  <a:pt x="6251441" y="853318"/>
                </a:lnTo>
                <a:lnTo>
                  <a:pt x="6283323" y="821435"/>
                </a:lnTo>
                <a:lnTo>
                  <a:pt x="6304172" y="781049"/>
                </a:lnTo>
                <a:lnTo>
                  <a:pt x="6311639" y="734689"/>
                </a:lnTo>
                <a:lnTo>
                  <a:pt x="6311639" y="146944"/>
                </a:lnTo>
                <a:lnTo>
                  <a:pt x="6304172" y="100462"/>
                </a:lnTo>
                <a:lnTo>
                  <a:pt x="6283323" y="60076"/>
                </a:lnTo>
                <a:lnTo>
                  <a:pt x="6251441" y="28315"/>
                </a:lnTo>
                <a:lnTo>
                  <a:pt x="6211208" y="7498"/>
                </a:lnTo>
                <a:lnTo>
                  <a:pt x="616472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80965" y="1863212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4"/>
                </a:moveTo>
                <a:lnTo>
                  <a:pt x="7501" y="100462"/>
                </a:lnTo>
                <a:lnTo>
                  <a:pt x="28325" y="60076"/>
                </a:lnTo>
                <a:lnTo>
                  <a:pt x="60197" y="28315"/>
                </a:lnTo>
                <a:lnTo>
                  <a:pt x="100465" y="7498"/>
                </a:lnTo>
                <a:lnTo>
                  <a:pt x="146947" y="0"/>
                </a:lnTo>
                <a:lnTo>
                  <a:pt x="6164726" y="0"/>
                </a:lnTo>
                <a:lnTo>
                  <a:pt x="6211208" y="7498"/>
                </a:lnTo>
                <a:lnTo>
                  <a:pt x="6251441" y="28315"/>
                </a:lnTo>
                <a:lnTo>
                  <a:pt x="6283323" y="60076"/>
                </a:lnTo>
                <a:lnTo>
                  <a:pt x="6304172" y="100462"/>
                </a:lnTo>
                <a:lnTo>
                  <a:pt x="6311639" y="146944"/>
                </a:lnTo>
                <a:lnTo>
                  <a:pt x="6311639" y="734689"/>
                </a:lnTo>
                <a:lnTo>
                  <a:pt x="6304172" y="781049"/>
                </a:lnTo>
                <a:lnTo>
                  <a:pt x="6283323" y="821435"/>
                </a:lnTo>
                <a:lnTo>
                  <a:pt x="6251441" y="853318"/>
                </a:lnTo>
                <a:lnTo>
                  <a:pt x="6211208" y="874135"/>
                </a:lnTo>
                <a:lnTo>
                  <a:pt x="6164726" y="881633"/>
                </a:lnTo>
                <a:lnTo>
                  <a:pt x="146947" y="881633"/>
                </a:lnTo>
                <a:lnTo>
                  <a:pt x="100465" y="874135"/>
                </a:lnTo>
                <a:lnTo>
                  <a:pt x="60197" y="853318"/>
                </a:lnTo>
                <a:lnTo>
                  <a:pt x="28325" y="821435"/>
                </a:lnTo>
                <a:lnTo>
                  <a:pt x="7501" y="781049"/>
                </a:lnTo>
                <a:lnTo>
                  <a:pt x="0" y="734689"/>
                </a:lnTo>
                <a:lnTo>
                  <a:pt x="0" y="14694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1572" y="1853183"/>
            <a:ext cx="633069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4952" y="2139723"/>
            <a:ext cx="5549900" cy="388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0045" indent="-338455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6068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ual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k?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Clr>
                <a:srgbClr val="FFFFFF"/>
              </a:buClr>
              <a:buFont typeface="Arial"/>
              <a:buAutoNum type="arabicPeriod"/>
            </a:pPr>
            <a:endParaRPr sz="3150">
              <a:latin typeface="Times New Roman"/>
              <a:cs typeface="Times New Roman"/>
            </a:endParaRPr>
          </a:p>
          <a:p>
            <a:pPr marL="347980" indent="-33528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4798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vir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ual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ach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AutoNum type="arabicPeriod"/>
            </a:pPr>
            <a:endParaRPr sz="3100">
              <a:latin typeface="Times New Roman"/>
              <a:cs typeface="Times New Roman"/>
            </a:endParaRPr>
          </a:p>
          <a:p>
            <a:pPr marL="347980" indent="-33528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4798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eral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zed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"/>
              </a:spcBef>
              <a:buClr>
                <a:srgbClr val="FFFFFF"/>
              </a:buClr>
              <a:buFont typeface="Arial"/>
              <a:buAutoNum type="arabicPeriod"/>
            </a:pPr>
            <a:endParaRPr sz="33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51155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ial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zed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virtua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7035">
              <a:lnSpc>
                <a:spcPct val="100000"/>
              </a:lnSpc>
            </a:pPr>
            <a:r>
              <a:rPr spc="-35" dirty="0"/>
              <a:t>C</a:t>
            </a:r>
            <a:r>
              <a:rPr spc="-15" dirty="0"/>
              <a:t>r</a:t>
            </a:r>
            <a:r>
              <a:rPr spc="-25" dirty="0"/>
              <a:t>eate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0" dirty="0"/>
              <a:t>Virtual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Har</a:t>
            </a:r>
            <a:r>
              <a:rPr spc="-25" dirty="0"/>
              <a:t>d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Dis</a:t>
            </a:r>
            <a:r>
              <a:rPr spc="-25" dirty="0"/>
              <a:t>k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Te</a:t>
            </a:r>
            <a:r>
              <a:rPr spc="-65" dirty="0"/>
              <a:t>m</a:t>
            </a:r>
            <a:r>
              <a:rPr spc="-45" dirty="0"/>
              <a:t>p</a:t>
            </a:r>
            <a:r>
              <a:rPr spc="-20" dirty="0"/>
              <a:t>late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484" y="2469261"/>
            <a:ext cx="6582273" cy="2549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70710" y="1372031"/>
            <a:ext cx="5142859" cy="5195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8320">
              <a:lnSpc>
                <a:spcPct val="100000"/>
              </a:lnSpc>
            </a:pPr>
            <a:r>
              <a:rPr spc="-35" dirty="0"/>
              <a:t>C</a:t>
            </a:r>
            <a:r>
              <a:rPr spc="-10" dirty="0"/>
              <a:t>r</a:t>
            </a:r>
            <a:r>
              <a:rPr spc="-25" dirty="0"/>
              <a:t>eate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VM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from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55" dirty="0"/>
              <a:t>V</a:t>
            </a:r>
            <a:r>
              <a:rPr spc="-50" dirty="0"/>
              <a:t>H</a:t>
            </a:r>
            <a:r>
              <a:rPr spc="-30" dirty="0"/>
              <a:t>D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6649" y="1299962"/>
            <a:ext cx="7306936" cy="500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4085">
              <a:lnSpc>
                <a:spcPct val="100000"/>
              </a:lnSpc>
            </a:pPr>
            <a:r>
              <a:rPr spc="-35" dirty="0"/>
              <a:t>Run</a:t>
            </a:r>
            <a:r>
              <a:rPr spc="-10" dirty="0"/>
              <a:t>b</a:t>
            </a:r>
            <a:r>
              <a:rPr spc="-25" dirty="0"/>
              <a:t>ooks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n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50" dirty="0"/>
              <a:t>u</a:t>
            </a:r>
            <a:r>
              <a:rPr spc="-20" dirty="0"/>
              <a:t>to</a:t>
            </a:r>
            <a:r>
              <a:rPr spc="-60" dirty="0"/>
              <a:t>m</a:t>
            </a:r>
            <a:r>
              <a:rPr spc="-40" dirty="0"/>
              <a:t>a</a:t>
            </a:r>
            <a:r>
              <a:rPr spc="-20" dirty="0"/>
              <a:t>tion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0" y="3648455"/>
            <a:ext cx="5871971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54556" y="3003585"/>
            <a:ext cx="586867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RB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118" y="1501109"/>
            <a:ext cx="6515096" cy="49509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7510">
              <a:lnSpc>
                <a:spcPct val="100000"/>
              </a:lnSpc>
            </a:pPr>
            <a:r>
              <a:rPr spc="-25" dirty="0"/>
              <a:t>RBA</a:t>
            </a:r>
            <a:r>
              <a:rPr spc="-30" dirty="0"/>
              <a:t>C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n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P</a:t>
            </a:r>
            <a:r>
              <a:rPr spc="-55" dirty="0"/>
              <a:t>o</a:t>
            </a:r>
            <a:r>
              <a:rPr spc="-25" dirty="0"/>
              <a:t>rtal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6180" y="4407539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4424933" y="0"/>
                </a:moveTo>
                <a:lnTo>
                  <a:pt x="113537" y="0"/>
                </a:lnTo>
                <a:lnTo>
                  <a:pt x="69341" y="8881"/>
                </a:lnTo>
                <a:lnTo>
                  <a:pt x="33253" y="33265"/>
                </a:lnTo>
                <a:lnTo>
                  <a:pt x="8869" y="69341"/>
                </a:lnTo>
                <a:lnTo>
                  <a:pt x="0" y="113537"/>
                </a:lnTo>
                <a:lnTo>
                  <a:pt x="0" y="567689"/>
                </a:lnTo>
                <a:lnTo>
                  <a:pt x="8869" y="611885"/>
                </a:lnTo>
                <a:lnTo>
                  <a:pt x="33253" y="647949"/>
                </a:lnTo>
                <a:lnTo>
                  <a:pt x="69341" y="672333"/>
                </a:lnTo>
                <a:lnTo>
                  <a:pt x="113537" y="681227"/>
                </a:lnTo>
                <a:lnTo>
                  <a:pt x="4424933" y="681227"/>
                </a:lnTo>
                <a:lnTo>
                  <a:pt x="4469129" y="672333"/>
                </a:lnTo>
                <a:lnTo>
                  <a:pt x="4505187" y="647949"/>
                </a:lnTo>
                <a:lnTo>
                  <a:pt x="4529571" y="611885"/>
                </a:lnTo>
                <a:lnTo>
                  <a:pt x="4538471" y="567689"/>
                </a:lnTo>
                <a:lnTo>
                  <a:pt x="4538471" y="113537"/>
                </a:lnTo>
                <a:lnTo>
                  <a:pt x="4529571" y="69341"/>
                </a:lnTo>
                <a:lnTo>
                  <a:pt x="4505187" y="33265"/>
                </a:lnTo>
                <a:lnTo>
                  <a:pt x="4469129" y="8881"/>
                </a:lnTo>
                <a:lnTo>
                  <a:pt x="442493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06180" y="4407539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0" y="113537"/>
                </a:moveTo>
                <a:lnTo>
                  <a:pt x="8869" y="69341"/>
                </a:lnTo>
                <a:lnTo>
                  <a:pt x="33253" y="33265"/>
                </a:lnTo>
                <a:lnTo>
                  <a:pt x="69341" y="8881"/>
                </a:lnTo>
                <a:lnTo>
                  <a:pt x="113537" y="0"/>
                </a:lnTo>
                <a:lnTo>
                  <a:pt x="4424933" y="0"/>
                </a:lnTo>
                <a:lnTo>
                  <a:pt x="4469129" y="8881"/>
                </a:lnTo>
                <a:lnTo>
                  <a:pt x="4505187" y="33265"/>
                </a:lnTo>
                <a:lnTo>
                  <a:pt x="4529571" y="69341"/>
                </a:lnTo>
                <a:lnTo>
                  <a:pt x="4538471" y="113537"/>
                </a:lnTo>
                <a:lnTo>
                  <a:pt x="4538471" y="567689"/>
                </a:lnTo>
                <a:lnTo>
                  <a:pt x="4529571" y="611885"/>
                </a:lnTo>
                <a:lnTo>
                  <a:pt x="4505187" y="647949"/>
                </a:lnTo>
                <a:lnTo>
                  <a:pt x="4469129" y="672333"/>
                </a:lnTo>
                <a:lnTo>
                  <a:pt x="4424933" y="681227"/>
                </a:lnTo>
                <a:lnTo>
                  <a:pt x="113537" y="681227"/>
                </a:lnTo>
                <a:lnTo>
                  <a:pt x="69341" y="672333"/>
                </a:lnTo>
                <a:lnTo>
                  <a:pt x="33253" y="647949"/>
                </a:lnTo>
                <a:lnTo>
                  <a:pt x="8869" y="611885"/>
                </a:lnTo>
                <a:lnTo>
                  <a:pt x="0" y="567689"/>
                </a:lnTo>
                <a:lnTo>
                  <a:pt x="0" y="113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6640" y="4398264"/>
            <a:ext cx="4558283" cy="69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6180" y="5363205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4424933" y="0"/>
                </a:moveTo>
                <a:lnTo>
                  <a:pt x="113537" y="0"/>
                </a:lnTo>
                <a:lnTo>
                  <a:pt x="69341" y="8894"/>
                </a:lnTo>
                <a:lnTo>
                  <a:pt x="33253" y="33278"/>
                </a:lnTo>
                <a:lnTo>
                  <a:pt x="8869" y="69341"/>
                </a:lnTo>
                <a:lnTo>
                  <a:pt x="0" y="113537"/>
                </a:lnTo>
                <a:lnTo>
                  <a:pt x="0" y="567689"/>
                </a:lnTo>
                <a:lnTo>
                  <a:pt x="8869" y="611873"/>
                </a:lnTo>
                <a:lnTo>
                  <a:pt x="33253" y="647974"/>
                </a:lnTo>
                <a:lnTo>
                  <a:pt x="69341" y="672297"/>
                </a:lnTo>
                <a:lnTo>
                  <a:pt x="113537" y="681227"/>
                </a:lnTo>
                <a:lnTo>
                  <a:pt x="4424933" y="681227"/>
                </a:lnTo>
                <a:lnTo>
                  <a:pt x="4469129" y="672297"/>
                </a:lnTo>
                <a:lnTo>
                  <a:pt x="4505187" y="647974"/>
                </a:lnTo>
                <a:lnTo>
                  <a:pt x="4529571" y="611873"/>
                </a:lnTo>
                <a:lnTo>
                  <a:pt x="4538471" y="567689"/>
                </a:lnTo>
                <a:lnTo>
                  <a:pt x="4538471" y="113537"/>
                </a:lnTo>
                <a:lnTo>
                  <a:pt x="4529571" y="69341"/>
                </a:lnTo>
                <a:lnTo>
                  <a:pt x="4505187" y="33278"/>
                </a:lnTo>
                <a:lnTo>
                  <a:pt x="4469129" y="8894"/>
                </a:lnTo>
                <a:lnTo>
                  <a:pt x="442493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06180" y="5363205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0" y="113537"/>
                </a:moveTo>
                <a:lnTo>
                  <a:pt x="8869" y="69341"/>
                </a:lnTo>
                <a:lnTo>
                  <a:pt x="33253" y="33278"/>
                </a:lnTo>
                <a:lnTo>
                  <a:pt x="69341" y="8894"/>
                </a:lnTo>
                <a:lnTo>
                  <a:pt x="113537" y="0"/>
                </a:lnTo>
                <a:lnTo>
                  <a:pt x="4424933" y="0"/>
                </a:lnTo>
                <a:lnTo>
                  <a:pt x="4469129" y="8894"/>
                </a:lnTo>
                <a:lnTo>
                  <a:pt x="4505187" y="33278"/>
                </a:lnTo>
                <a:lnTo>
                  <a:pt x="4529571" y="69341"/>
                </a:lnTo>
                <a:lnTo>
                  <a:pt x="4538471" y="113537"/>
                </a:lnTo>
                <a:lnTo>
                  <a:pt x="4538471" y="567689"/>
                </a:lnTo>
                <a:lnTo>
                  <a:pt x="4529571" y="611873"/>
                </a:lnTo>
                <a:lnTo>
                  <a:pt x="4505187" y="647974"/>
                </a:lnTo>
                <a:lnTo>
                  <a:pt x="4469129" y="672297"/>
                </a:lnTo>
                <a:lnTo>
                  <a:pt x="4424933" y="681227"/>
                </a:lnTo>
                <a:lnTo>
                  <a:pt x="113537" y="681227"/>
                </a:lnTo>
                <a:lnTo>
                  <a:pt x="69341" y="672297"/>
                </a:lnTo>
                <a:lnTo>
                  <a:pt x="33253" y="647974"/>
                </a:lnTo>
                <a:lnTo>
                  <a:pt x="8869" y="611873"/>
                </a:lnTo>
                <a:lnTo>
                  <a:pt x="0" y="567689"/>
                </a:lnTo>
                <a:lnTo>
                  <a:pt x="0" y="113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6640" y="5353811"/>
            <a:ext cx="4558283" cy="701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9082" y="4608844"/>
            <a:ext cx="2615565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croso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3774" y="1322832"/>
            <a:ext cx="7831466" cy="2673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95420">
              <a:lnSpc>
                <a:spcPct val="100000"/>
              </a:lnSpc>
            </a:pPr>
            <a:r>
              <a:rPr spc="-25" dirty="0"/>
              <a:t>Group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50" dirty="0"/>
              <a:t>c</a:t>
            </a:r>
            <a:r>
              <a:rPr spc="-30" dirty="0"/>
              <a:t>co</a:t>
            </a:r>
            <a:r>
              <a:rPr spc="-35" dirty="0"/>
              <a:t>u</a:t>
            </a:r>
            <a:r>
              <a:rPr spc="-45" dirty="0"/>
              <a:t>n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" y="3157222"/>
            <a:ext cx="3101218" cy="1347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8700" y="3056894"/>
            <a:ext cx="5353049" cy="2971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50680" y="3056894"/>
            <a:ext cx="2624708" cy="2802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8365" y="2134605"/>
            <a:ext cx="1807845" cy="509905"/>
          </a:xfrm>
          <a:custGeom>
            <a:avLst/>
            <a:gdLst/>
            <a:ahLst/>
            <a:cxnLst/>
            <a:rect l="l" t="t" r="r" b="b"/>
            <a:pathLst>
              <a:path w="1807845" h="509905">
                <a:moveTo>
                  <a:pt x="1722500" y="0"/>
                </a:moveTo>
                <a:lnTo>
                  <a:pt x="84962" y="0"/>
                </a:lnTo>
                <a:lnTo>
                  <a:pt x="51898" y="6614"/>
                </a:lnTo>
                <a:lnTo>
                  <a:pt x="24883" y="24902"/>
                </a:lnTo>
                <a:lnTo>
                  <a:pt x="6678" y="51815"/>
                </a:lnTo>
                <a:lnTo>
                  <a:pt x="0" y="84978"/>
                </a:lnTo>
                <a:lnTo>
                  <a:pt x="0" y="424830"/>
                </a:lnTo>
                <a:lnTo>
                  <a:pt x="6678" y="457840"/>
                </a:lnTo>
                <a:lnTo>
                  <a:pt x="24883" y="484753"/>
                </a:lnTo>
                <a:lnTo>
                  <a:pt x="51898" y="503041"/>
                </a:lnTo>
                <a:lnTo>
                  <a:pt x="84962" y="509777"/>
                </a:lnTo>
                <a:lnTo>
                  <a:pt x="1722500" y="509777"/>
                </a:lnTo>
                <a:lnTo>
                  <a:pt x="1755529" y="503041"/>
                </a:lnTo>
                <a:lnTo>
                  <a:pt x="1782580" y="484753"/>
                </a:lnTo>
                <a:lnTo>
                  <a:pt x="1800737" y="457840"/>
                </a:lnTo>
                <a:lnTo>
                  <a:pt x="1807463" y="424830"/>
                </a:lnTo>
                <a:lnTo>
                  <a:pt x="1807463" y="84978"/>
                </a:lnTo>
                <a:lnTo>
                  <a:pt x="1800737" y="51815"/>
                </a:lnTo>
                <a:lnTo>
                  <a:pt x="1782580" y="24902"/>
                </a:lnTo>
                <a:lnTo>
                  <a:pt x="1755529" y="6614"/>
                </a:lnTo>
                <a:lnTo>
                  <a:pt x="17225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8365" y="2134605"/>
            <a:ext cx="1807845" cy="509905"/>
          </a:xfrm>
          <a:custGeom>
            <a:avLst/>
            <a:gdLst/>
            <a:ahLst/>
            <a:cxnLst/>
            <a:rect l="l" t="t" r="r" b="b"/>
            <a:pathLst>
              <a:path w="1807845" h="509905">
                <a:moveTo>
                  <a:pt x="0" y="84978"/>
                </a:moveTo>
                <a:lnTo>
                  <a:pt x="6678" y="51815"/>
                </a:lnTo>
                <a:lnTo>
                  <a:pt x="24883" y="24902"/>
                </a:lnTo>
                <a:lnTo>
                  <a:pt x="51898" y="6614"/>
                </a:lnTo>
                <a:lnTo>
                  <a:pt x="84962" y="0"/>
                </a:lnTo>
                <a:lnTo>
                  <a:pt x="1722500" y="0"/>
                </a:lnTo>
                <a:lnTo>
                  <a:pt x="1755529" y="6614"/>
                </a:lnTo>
                <a:lnTo>
                  <a:pt x="1782580" y="24902"/>
                </a:lnTo>
                <a:lnTo>
                  <a:pt x="1800737" y="51815"/>
                </a:lnTo>
                <a:lnTo>
                  <a:pt x="1807463" y="84978"/>
                </a:lnTo>
                <a:lnTo>
                  <a:pt x="1807463" y="424830"/>
                </a:lnTo>
                <a:lnTo>
                  <a:pt x="1800737" y="457840"/>
                </a:lnTo>
                <a:lnTo>
                  <a:pt x="1782580" y="484753"/>
                </a:lnTo>
                <a:lnTo>
                  <a:pt x="1755529" y="503041"/>
                </a:lnTo>
                <a:lnTo>
                  <a:pt x="1722500" y="509777"/>
                </a:lnTo>
                <a:lnTo>
                  <a:pt x="84962" y="509777"/>
                </a:lnTo>
                <a:lnTo>
                  <a:pt x="51898" y="503041"/>
                </a:lnTo>
                <a:lnTo>
                  <a:pt x="24883" y="484753"/>
                </a:lnTo>
                <a:lnTo>
                  <a:pt x="6678" y="457840"/>
                </a:lnTo>
                <a:lnTo>
                  <a:pt x="0" y="424830"/>
                </a:lnTo>
                <a:lnTo>
                  <a:pt x="0" y="8497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1832" y="2144267"/>
            <a:ext cx="1781556" cy="490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9650" y="2287941"/>
            <a:ext cx="150749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Sec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1930" y="2109216"/>
            <a:ext cx="1807845" cy="509270"/>
          </a:xfrm>
          <a:custGeom>
            <a:avLst/>
            <a:gdLst/>
            <a:ahLst/>
            <a:cxnLst/>
            <a:rect l="l" t="t" r="r" b="b"/>
            <a:pathLst>
              <a:path w="1807845" h="509269">
                <a:moveTo>
                  <a:pt x="1722607" y="0"/>
                </a:moveTo>
                <a:lnTo>
                  <a:pt x="84825" y="0"/>
                </a:lnTo>
                <a:lnTo>
                  <a:pt x="51815" y="6614"/>
                </a:lnTo>
                <a:lnTo>
                  <a:pt x="24871" y="24749"/>
                </a:lnTo>
                <a:lnTo>
                  <a:pt x="6583" y="51815"/>
                </a:lnTo>
                <a:lnTo>
                  <a:pt x="0" y="84825"/>
                </a:lnTo>
                <a:lnTo>
                  <a:pt x="0" y="424190"/>
                </a:lnTo>
                <a:lnTo>
                  <a:pt x="6583" y="457199"/>
                </a:lnTo>
                <a:lnTo>
                  <a:pt x="24871" y="484113"/>
                </a:lnTo>
                <a:lnTo>
                  <a:pt x="51815" y="502279"/>
                </a:lnTo>
                <a:lnTo>
                  <a:pt x="84825" y="509015"/>
                </a:lnTo>
                <a:lnTo>
                  <a:pt x="1722607" y="509015"/>
                </a:lnTo>
                <a:lnTo>
                  <a:pt x="1755647" y="502279"/>
                </a:lnTo>
                <a:lnTo>
                  <a:pt x="1782561" y="484113"/>
                </a:lnTo>
                <a:lnTo>
                  <a:pt x="1800849" y="457199"/>
                </a:lnTo>
                <a:lnTo>
                  <a:pt x="1807463" y="424190"/>
                </a:lnTo>
                <a:lnTo>
                  <a:pt x="1807463" y="84825"/>
                </a:lnTo>
                <a:lnTo>
                  <a:pt x="1800849" y="51815"/>
                </a:lnTo>
                <a:lnTo>
                  <a:pt x="1782561" y="24749"/>
                </a:lnTo>
                <a:lnTo>
                  <a:pt x="1755647" y="6614"/>
                </a:lnTo>
                <a:lnTo>
                  <a:pt x="172260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1930" y="2109216"/>
            <a:ext cx="1807845" cy="509270"/>
          </a:xfrm>
          <a:custGeom>
            <a:avLst/>
            <a:gdLst/>
            <a:ahLst/>
            <a:cxnLst/>
            <a:rect l="l" t="t" r="r" b="b"/>
            <a:pathLst>
              <a:path w="1807845" h="509269">
                <a:moveTo>
                  <a:pt x="0" y="84825"/>
                </a:moveTo>
                <a:lnTo>
                  <a:pt x="6583" y="51815"/>
                </a:lnTo>
                <a:lnTo>
                  <a:pt x="24871" y="24749"/>
                </a:lnTo>
                <a:lnTo>
                  <a:pt x="51815" y="6614"/>
                </a:lnTo>
                <a:lnTo>
                  <a:pt x="84825" y="0"/>
                </a:lnTo>
                <a:lnTo>
                  <a:pt x="1722607" y="0"/>
                </a:lnTo>
                <a:lnTo>
                  <a:pt x="1755647" y="6614"/>
                </a:lnTo>
                <a:lnTo>
                  <a:pt x="1782561" y="24749"/>
                </a:lnTo>
                <a:lnTo>
                  <a:pt x="1800849" y="51815"/>
                </a:lnTo>
                <a:lnTo>
                  <a:pt x="1807463" y="84825"/>
                </a:lnTo>
                <a:lnTo>
                  <a:pt x="1807463" y="424190"/>
                </a:lnTo>
                <a:lnTo>
                  <a:pt x="1800849" y="457199"/>
                </a:lnTo>
                <a:lnTo>
                  <a:pt x="1782561" y="484113"/>
                </a:lnTo>
                <a:lnTo>
                  <a:pt x="1755647" y="502279"/>
                </a:lnTo>
                <a:lnTo>
                  <a:pt x="1722607" y="509015"/>
                </a:lnTo>
                <a:lnTo>
                  <a:pt x="84825" y="509015"/>
                </a:lnTo>
                <a:lnTo>
                  <a:pt x="51815" y="502279"/>
                </a:lnTo>
                <a:lnTo>
                  <a:pt x="24871" y="484113"/>
                </a:lnTo>
                <a:lnTo>
                  <a:pt x="6583" y="457199"/>
                </a:lnTo>
                <a:lnTo>
                  <a:pt x="0" y="424190"/>
                </a:lnTo>
                <a:lnTo>
                  <a:pt x="0" y="8482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5128" y="2118360"/>
            <a:ext cx="1781555" cy="490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66719" y="2262033"/>
            <a:ext cx="12630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ole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ef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37069" y="2109216"/>
            <a:ext cx="1807845" cy="509270"/>
          </a:xfrm>
          <a:custGeom>
            <a:avLst/>
            <a:gdLst/>
            <a:ahLst/>
            <a:cxnLst/>
            <a:rect l="l" t="t" r="r" b="b"/>
            <a:pathLst>
              <a:path w="1807845" h="509269">
                <a:moveTo>
                  <a:pt x="1722638" y="0"/>
                </a:moveTo>
                <a:lnTo>
                  <a:pt x="84825" y="0"/>
                </a:lnTo>
                <a:lnTo>
                  <a:pt x="51815" y="6614"/>
                </a:lnTo>
                <a:lnTo>
                  <a:pt x="24902" y="24749"/>
                </a:lnTo>
                <a:lnTo>
                  <a:pt x="6614" y="51815"/>
                </a:lnTo>
                <a:lnTo>
                  <a:pt x="0" y="84825"/>
                </a:lnTo>
                <a:lnTo>
                  <a:pt x="0" y="424190"/>
                </a:lnTo>
                <a:lnTo>
                  <a:pt x="6614" y="457199"/>
                </a:lnTo>
                <a:lnTo>
                  <a:pt x="24902" y="484113"/>
                </a:lnTo>
                <a:lnTo>
                  <a:pt x="51815" y="502279"/>
                </a:lnTo>
                <a:lnTo>
                  <a:pt x="84825" y="509015"/>
                </a:lnTo>
                <a:lnTo>
                  <a:pt x="1722638" y="509015"/>
                </a:lnTo>
                <a:lnTo>
                  <a:pt x="1755647" y="502279"/>
                </a:lnTo>
                <a:lnTo>
                  <a:pt x="1782561" y="484113"/>
                </a:lnTo>
                <a:lnTo>
                  <a:pt x="1800849" y="457199"/>
                </a:lnTo>
                <a:lnTo>
                  <a:pt x="1807463" y="424190"/>
                </a:lnTo>
                <a:lnTo>
                  <a:pt x="1807463" y="84825"/>
                </a:lnTo>
                <a:lnTo>
                  <a:pt x="1800849" y="51815"/>
                </a:lnTo>
                <a:lnTo>
                  <a:pt x="1782561" y="24749"/>
                </a:lnTo>
                <a:lnTo>
                  <a:pt x="1755647" y="6614"/>
                </a:lnTo>
                <a:lnTo>
                  <a:pt x="172263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37069" y="2109216"/>
            <a:ext cx="1807845" cy="509270"/>
          </a:xfrm>
          <a:custGeom>
            <a:avLst/>
            <a:gdLst/>
            <a:ahLst/>
            <a:cxnLst/>
            <a:rect l="l" t="t" r="r" b="b"/>
            <a:pathLst>
              <a:path w="1807845" h="509269">
                <a:moveTo>
                  <a:pt x="0" y="84825"/>
                </a:moveTo>
                <a:lnTo>
                  <a:pt x="6614" y="51815"/>
                </a:lnTo>
                <a:lnTo>
                  <a:pt x="24902" y="24749"/>
                </a:lnTo>
                <a:lnTo>
                  <a:pt x="51815" y="6614"/>
                </a:lnTo>
                <a:lnTo>
                  <a:pt x="84825" y="0"/>
                </a:lnTo>
                <a:lnTo>
                  <a:pt x="1722638" y="0"/>
                </a:lnTo>
                <a:lnTo>
                  <a:pt x="1755647" y="6614"/>
                </a:lnTo>
                <a:lnTo>
                  <a:pt x="1782561" y="24749"/>
                </a:lnTo>
                <a:lnTo>
                  <a:pt x="1800849" y="51815"/>
                </a:lnTo>
                <a:lnTo>
                  <a:pt x="1807463" y="84825"/>
                </a:lnTo>
                <a:lnTo>
                  <a:pt x="1807463" y="424190"/>
                </a:lnTo>
                <a:lnTo>
                  <a:pt x="1800849" y="457199"/>
                </a:lnTo>
                <a:lnTo>
                  <a:pt x="1782561" y="484113"/>
                </a:lnTo>
                <a:lnTo>
                  <a:pt x="1755647" y="502279"/>
                </a:lnTo>
                <a:lnTo>
                  <a:pt x="1722638" y="509015"/>
                </a:lnTo>
                <a:lnTo>
                  <a:pt x="84825" y="509015"/>
                </a:lnTo>
                <a:lnTo>
                  <a:pt x="51815" y="502279"/>
                </a:lnTo>
                <a:lnTo>
                  <a:pt x="24902" y="484113"/>
                </a:lnTo>
                <a:lnTo>
                  <a:pt x="6614" y="457199"/>
                </a:lnTo>
                <a:lnTo>
                  <a:pt x="0" y="424190"/>
                </a:lnTo>
                <a:lnTo>
                  <a:pt x="0" y="8482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383" y="2118360"/>
            <a:ext cx="1781555" cy="490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64580" y="2262033"/>
            <a:ext cx="5562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6504">
              <a:lnSpc>
                <a:spcPct val="100000"/>
              </a:lnSpc>
            </a:pPr>
            <a:r>
              <a:rPr spc="-35" dirty="0"/>
              <a:t>How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R</a:t>
            </a:r>
            <a:r>
              <a:rPr spc="-35" dirty="0"/>
              <a:t>B</a:t>
            </a:r>
            <a:r>
              <a:rPr spc="-25" dirty="0"/>
              <a:t>A</a:t>
            </a:r>
            <a:r>
              <a:rPr spc="-30" dirty="0"/>
              <a:t>C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0" dirty="0"/>
              <a:t>W</a:t>
            </a:r>
            <a:r>
              <a:rPr spc="-45" dirty="0"/>
              <a:t>o</a:t>
            </a:r>
            <a:r>
              <a:rPr spc="-25" dirty="0"/>
              <a:t>rks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9779" y="1428515"/>
            <a:ext cx="4416304" cy="4891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6030" y="2654046"/>
            <a:ext cx="5391911" cy="24974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0">
              <a:lnSpc>
                <a:spcPct val="100000"/>
              </a:lnSpc>
            </a:pPr>
            <a:r>
              <a:rPr spc="-30" dirty="0"/>
              <a:t>Rol</a:t>
            </a:r>
            <a:r>
              <a:rPr spc="-25" dirty="0"/>
              <a:t>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45" dirty="0"/>
              <a:t>s</a:t>
            </a:r>
            <a:r>
              <a:rPr spc="-40" dirty="0"/>
              <a:t>s</a:t>
            </a:r>
            <a:r>
              <a:rPr spc="-20" dirty="0"/>
              <a:t>ig</a:t>
            </a:r>
            <a:r>
              <a:rPr spc="-45" dirty="0"/>
              <a:t>n</a:t>
            </a:r>
            <a:r>
              <a:rPr spc="-35" dirty="0"/>
              <a:t>me</a:t>
            </a:r>
            <a:r>
              <a:rPr spc="-45" dirty="0"/>
              <a:t>n</a:t>
            </a:r>
            <a:r>
              <a:rPr spc="-15" dirty="0"/>
              <a:t>t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0105">
              <a:lnSpc>
                <a:spcPct val="100000"/>
              </a:lnSpc>
            </a:pPr>
            <a:r>
              <a:rPr spc="-35" dirty="0"/>
              <a:t>C</a:t>
            </a:r>
            <a:r>
              <a:rPr spc="-5" dirty="0"/>
              <a:t>l</a:t>
            </a:r>
            <a:r>
              <a:rPr spc="-25" dirty="0"/>
              <a:t>assic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Subsc</a:t>
            </a:r>
            <a:r>
              <a:rPr spc="-15" dirty="0"/>
              <a:t>r</a:t>
            </a:r>
            <a:r>
              <a:rPr spc="-20" dirty="0"/>
              <a:t>iption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20" dirty="0"/>
              <a:t>d</a:t>
            </a:r>
            <a:r>
              <a:rPr spc="-30" dirty="0"/>
              <a:t>minis</a:t>
            </a:r>
            <a:r>
              <a:rPr dirty="0"/>
              <a:t>t</a:t>
            </a:r>
            <a:r>
              <a:rPr spc="-25" dirty="0"/>
              <a:t>ration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45" dirty="0"/>
              <a:t>o</a:t>
            </a:r>
            <a:r>
              <a:rPr spc="-20" dirty="0"/>
              <a:t>les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8088" y="2051309"/>
          <a:ext cx="11557000" cy="3950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09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l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Li</a:t>
                      </a: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t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Pe</a:t>
                      </a: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rm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iss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ot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881">
                <a:tc>
                  <a:txBody>
                    <a:bodyPr/>
                    <a:lstStyle/>
                    <a:p>
                      <a:pPr marL="90805" marR="431165">
                        <a:lnSpc>
                          <a:spcPct val="101099"/>
                        </a:lnSpc>
                      </a:pP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Acc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un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inis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ra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19405">
                        <a:lnSpc>
                          <a:spcPct val="101099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1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per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25" dirty="0">
                          <a:latin typeface="Calibri Light"/>
                          <a:cs typeface="Calibri Light"/>
                        </a:rPr>
                        <a:t>zur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acc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un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83310">
                        <a:lnSpc>
                          <a:spcPts val="215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oun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Cen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er</a:t>
                      </a:r>
                      <a:r>
                        <a:rPr sz="1800" b="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nage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all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sub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rip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ions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an</a:t>
                      </a:r>
                      <a:r>
                        <a:rPr sz="1800" b="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account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Chang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Service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dministrator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4325">
                        <a:lnSpc>
                          <a:spcPct val="101099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oun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ministrator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has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no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p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l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.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29">
                <a:tc>
                  <a:txBody>
                    <a:bodyPr/>
                    <a:lstStyle/>
                    <a:p>
                      <a:pPr marL="90805" marR="459740">
                        <a:lnSpc>
                          <a:spcPts val="2150"/>
                        </a:lnSpc>
                      </a:pP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Se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vi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3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spc="-35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-25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25" dirty="0">
                          <a:latin typeface="Calibri Light"/>
                          <a:cs typeface="Calibri Light"/>
                        </a:rPr>
                        <a:t>is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3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3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60350">
                        <a:lnSpc>
                          <a:spcPts val="215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1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per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zure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subs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ip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io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84555">
                        <a:lnSpc>
                          <a:spcPts val="215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nage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services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in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Azur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po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tal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Assi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g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users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-Administ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ator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role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39725">
                        <a:lnSpc>
                          <a:spcPct val="996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Service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Ad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inis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has</a:t>
                      </a:r>
                      <a:r>
                        <a:rPr sz="1800" b="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equivalen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user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who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is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assigned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Owne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ol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at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subscription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scope.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9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o-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ini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ra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60350">
                        <a:lnSpc>
                          <a:spcPts val="215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200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per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subs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ip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io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24485">
                        <a:lnSpc>
                          <a:spcPct val="100299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Sa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pri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v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ile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g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as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Se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vi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Administrator,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b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ut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i="1" dirty="0">
                          <a:latin typeface="Calibri Light"/>
                          <a:cs typeface="Calibri Light"/>
                        </a:rPr>
                        <a:t>’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ch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nge</a:t>
                      </a:r>
                      <a:r>
                        <a:rPr sz="1800" b="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ss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subscriptions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di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  <a:p>
                      <a:pPr marL="92075" marR="452755">
                        <a:lnSpc>
                          <a:spcPts val="2170"/>
                        </a:lnSpc>
                        <a:spcBef>
                          <a:spcPts val="60"/>
                        </a:spcBef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Assi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g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users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-Administ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ator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role,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25" dirty="0">
                          <a:latin typeface="Calibri Light"/>
                          <a:cs typeface="Calibri Light"/>
                        </a:rPr>
                        <a:t>but</a:t>
                      </a:r>
                      <a:r>
                        <a:rPr sz="1800" b="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nnot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ch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nge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Service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inis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41630">
                        <a:lnSpc>
                          <a:spcPct val="996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-Administrator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has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equivalen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user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who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is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assigned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Owne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ol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at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subscription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scope.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141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RBA</a:t>
            </a:r>
            <a:r>
              <a:rPr spc="-30" dirty="0"/>
              <a:t>C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o</a:t>
            </a:r>
            <a:r>
              <a:rPr spc="-20" dirty="0"/>
              <a:t>les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8088" y="2196089"/>
          <a:ext cx="11555730" cy="3497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56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zu</a:t>
                      </a: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1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l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Pe</a:t>
                      </a: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rm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iss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ot</a:t>
                      </a:r>
                      <a:r>
                        <a:rPr sz="1800" b="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2B5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7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Owne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Full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all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resourc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esDel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gate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he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24485">
                        <a:lnSpc>
                          <a:spcPct val="997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Service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inis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nd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-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Administrators</a:t>
                      </a:r>
                      <a:r>
                        <a:rPr sz="1800" b="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re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assigned</a:t>
                      </a:r>
                      <a:r>
                        <a:rPr sz="1800" b="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Owne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role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at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the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subscription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scope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Applie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to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all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resource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y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pes.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79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ibu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541655">
                        <a:lnSpc>
                          <a:spcPct val="99700"/>
                        </a:lnSpc>
                      </a:pP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Creat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and</a:t>
                      </a:r>
                      <a:r>
                        <a:rPr sz="1800" b="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age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all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800" b="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y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pes</a:t>
                      </a:r>
                      <a:r>
                        <a:rPr sz="1800" b="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800" b="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resourc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Creat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new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te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ant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in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ve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Directory</a:t>
                      </a:r>
                      <a:r>
                        <a:rPr sz="18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Canno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g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nt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acc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ss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to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othe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Applies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all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re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ourc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ypes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.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5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de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Vie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w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es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u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rc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Applies</a:t>
                      </a:r>
                      <a:r>
                        <a:rPr sz="1800" b="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all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re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ourc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ypes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.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654">
                <a:tc>
                  <a:txBody>
                    <a:bodyPr/>
                    <a:lstStyle/>
                    <a:p>
                      <a:pPr marL="90805" marR="579755">
                        <a:lnSpc>
                          <a:spcPts val="215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U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se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ess</a:t>
                      </a:r>
                      <a:r>
                        <a:rPr sz="1800" b="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3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1800" b="0" spc="-35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-25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800" b="0" spc="-25" dirty="0">
                          <a:latin typeface="Calibri Light"/>
                          <a:cs typeface="Calibri Light"/>
                        </a:rPr>
                        <a:t>is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35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spc="-40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spc="-3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r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0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1800" b="0" spc="5" dirty="0"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nage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user</a:t>
                      </a:r>
                      <a:r>
                        <a:rPr sz="1800" b="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ac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c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es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1800" b="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Azure</a:t>
                      </a:r>
                      <a:r>
                        <a:rPr sz="1800" b="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es</a:t>
                      </a:r>
                      <a:r>
                        <a:rPr sz="1800" b="0" spc="-2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u</a:t>
                      </a:r>
                      <a:r>
                        <a:rPr sz="1800" b="0" spc="-10" dirty="0">
                          <a:latin typeface="Calibri Light"/>
                          <a:cs typeface="Calibri Light"/>
                        </a:rPr>
                        <a:t>rc</a:t>
                      </a:r>
                      <a:r>
                        <a:rPr sz="1800" b="0" spc="-1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800" b="0" dirty="0">
                          <a:latin typeface="Calibri Light"/>
                          <a:cs typeface="Calibri Light"/>
                        </a:rPr>
                        <a:t>s</a:t>
                      </a:r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3249" y="1145111"/>
            <a:ext cx="8418819" cy="5604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7733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o</a:t>
            </a:r>
            <a:r>
              <a:rPr spc="-15" dirty="0"/>
              <a:t>l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9708" y="3648455"/>
            <a:ext cx="3686555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7646" y="3003585"/>
            <a:ext cx="3700779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524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cces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1440" y="3039099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10" y="0"/>
                </a:moveTo>
                <a:lnTo>
                  <a:pt x="146947" y="0"/>
                </a:lnTo>
                <a:lnTo>
                  <a:pt x="100465" y="7498"/>
                </a:lnTo>
                <a:lnTo>
                  <a:pt x="60197" y="28315"/>
                </a:lnTo>
                <a:lnTo>
                  <a:pt x="28325" y="60197"/>
                </a:lnTo>
                <a:lnTo>
                  <a:pt x="7501" y="100462"/>
                </a:lnTo>
                <a:lnTo>
                  <a:pt x="0" y="146944"/>
                </a:lnTo>
                <a:lnTo>
                  <a:pt x="0" y="734689"/>
                </a:lnTo>
                <a:lnTo>
                  <a:pt x="7501" y="781187"/>
                </a:lnTo>
                <a:lnTo>
                  <a:pt x="28325" y="821442"/>
                </a:lnTo>
                <a:lnTo>
                  <a:pt x="60197" y="853327"/>
                </a:lnTo>
                <a:lnTo>
                  <a:pt x="100465" y="874151"/>
                </a:lnTo>
                <a:lnTo>
                  <a:pt x="146947" y="881640"/>
                </a:lnTo>
                <a:lnTo>
                  <a:pt x="6164710" y="881640"/>
                </a:lnTo>
                <a:lnTo>
                  <a:pt x="6211192" y="874151"/>
                </a:lnTo>
                <a:lnTo>
                  <a:pt x="6251457" y="853327"/>
                </a:lnTo>
                <a:lnTo>
                  <a:pt x="6283339" y="821442"/>
                </a:lnTo>
                <a:lnTo>
                  <a:pt x="6304156" y="781187"/>
                </a:lnTo>
                <a:lnTo>
                  <a:pt x="6311655" y="734689"/>
                </a:lnTo>
                <a:lnTo>
                  <a:pt x="6311655" y="146944"/>
                </a:lnTo>
                <a:lnTo>
                  <a:pt x="6304156" y="100462"/>
                </a:lnTo>
                <a:lnTo>
                  <a:pt x="6283339" y="60197"/>
                </a:lnTo>
                <a:lnTo>
                  <a:pt x="6251457" y="28315"/>
                </a:lnTo>
                <a:lnTo>
                  <a:pt x="6211192" y="7498"/>
                </a:lnTo>
                <a:lnTo>
                  <a:pt x="616471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1440" y="3039099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4"/>
                </a:moveTo>
                <a:lnTo>
                  <a:pt x="7501" y="100462"/>
                </a:lnTo>
                <a:lnTo>
                  <a:pt x="28325" y="60197"/>
                </a:lnTo>
                <a:lnTo>
                  <a:pt x="60197" y="28315"/>
                </a:lnTo>
                <a:lnTo>
                  <a:pt x="100465" y="7498"/>
                </a:lnTo>
                <a:lnTo>
                  <a:pt x="146947" y="0"/>
                </a:lnTo>
                <a:lnTo>
                  <a:pt x="6164710" y="0"/>
                </a:lnTo>
                <a:lnTo>
                  <a:pt x="6211192" y="7498"/>
                </a:lnTo>
                <a:lnTo>
                  <a:pt x="6251457" y="28315"/>
                </a:lnTo>
                <a:lnTo>
                  <a:pt x="6283339" y="60197"/>
                </a:lnTo>
                <a:lnTo>
                  <a:pt x="6304156" y="100462"/>
                </a:lnTo>
                <a:lnTo>
                  <a:pt x="6311655" y="146944"/>
                </a:lnTo>
                <a:lnTo>
                  <a:pt x="6311655" y="734689"/>
                </a:lnTo>
                <a:lnTo>
                  <a:pt x="6304156" y="781187"/>
                </a:lnTo>
                <a:lnTo>
                  <a:pt x="6283339" y="821442"/>
                </a:lnTo>
                <a:lnTo>
                  <a:pt x="6251457" y="853327"/>
                </a:lnTo>
                <a:lnTo>
                  <a:pt x="6211192" y="874151"/>
                </a:lnTo>
                <a:lnTo>
                  <a:pt x="6164710" y="881640"/>
                </a:lnTo>
                <a:lnTo>
                  <a:pt x="146947" y="881640"/>
                </a:lnTo>
                <a:lnTo>
                  <a:pt x="100465" y="874151"/>
                </a:lnTo>
                <a:lnTo>
                  <a:pt x="60197" y="853327"/>
                </a:lnTo>
                <a:lnTo>
                  <a:pt x="28325" y="821442"/>
                </a:lnTo>
                <a:lnTo>
                  <a:pt x="7501" y="781187"/>
                </a:lnTo>
                <a:lnTo>
                  <a:pt x="0" y="734689"/>
                </a:lnTo>
                <a:lnTo>
                  <a:pt x="0" y="14694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427" y="3029711"/>
            <a:ext cx="6330695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1440" y="4216396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10" y="0"/>
                </a:moveTo>
                <a:lnTo>
                  <a:pt x="146947" y="0"/>
                </a:lnTo>
                <a:lnTo>
                  <a:pt x="100465" y="7501"/>
                </a:lnTo>
                <a:lnTo>
                  <a:pt x="60197" y="28325"/>
                </a:lnTo>
                <a:lnTo>
                  <a:pt x="28325" y="60197"/>
                </a:lnTo>
                <a:lnTo>
                  <a:pt x="7501" y="100465"/>
                </a:lnTo>
                <a:lnTo>
                  <a:pt x="0" y="146947"/>
                </a:lnTo>
                <a:lnTo>
                  <a:pt x="0" y="734699"/>
                </a:lnTo>
                <a:lnTo>
                  <a:pt x="7501" y="781181"/>
                </a:lnTo>
                <a:lnTo>
                  <a:pt x="28325" y="821435"/>
                </a:lnTo>
                <a:lnTo>
                  <a:pt x="60197" y="853321"/>
                </a:lnTo>
                <a:lnTo>
                  <a:pt x="100465" y="874145"/>
                </a:lnTo>
                <a:lnTo>
                  <a:pt x="146947" y="881633"/>
                </a:lnTo>
                <a:lnTo>
                  <a:pt x="6164710" y="881633"/>
                </a:lnTo>
                <a:lnTo>
                  <a:pt x="6211192" y="874145"/>
                </a:lnTo>
                <a:lnTo>
                  <a:pt x="6251457" y="853321"/>
                </a:lnTo>
                <a:lnTo>
                  <a:pt x="6283339" y="821435"/>
                </a:lnTo>
                <a:lnTo>
                  <a:pt x="6304156" y="781181"/>
                </a:lnTo>
                <a:lnTo>
                  <a:pt x="6311655" y="734699"/>
                </a:lnTo>
                <a:lnTo>
                  <a:pt x="6311655" y="146947"/>
                </a:lnTo>
                <a:lnTo>
                  <a:pt x="6304156" y="100465"/>
                </a:lnTo>
                <a:lnTo>
                  <a:pt x="6283339" y="60197"/>
                </a:lnTo>
                <a:lnTo>
                  <a:pt x="6251457" y="28325"/>
                </a:lnTo>
                <a:lnTo>
                  <a:pt x="6211192" y="7501"/>
                </a:lnTo>
                <a:lnTo>
                  <a:pt x="616471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440" y="4216396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7"/>
                </a:moveTo>
                <a:lnTo>
                  <a:pt x="7501" y="100465"/>
                </a:lnTo>
                <a:lnTo>
                  <a:pt x="28325" y="60197"/>
                </a:lnTo>
                <a:lnTo>
                  <a:pt x="60197" y="28325"/>
                </a:lnTo>
                <a:lnTo>
                  <a:pt x="100465" y="7501"/>
                </a:lnTo>
                <a:lnTo>
                  <a:pt x="146947" y="0"/>
                </a:lnTo>
                <a:lnTo>
                  <a:pt x="6164710" y="0"/>
                </a:lnTo>
                <a:lnTo>
                  <a:pt x="6211192" y="7501"/>
                </a:lnTo>
                <a:lnTo>
                  <a:pt x="6251457" y="28325"/>
                </a:lnTo>
                <a:lnTo>
                  <a:pt x="6283339" y="60197"/>
                </a:lnTo>
                <a:lnTo>
                  <a:pt x="6304156" y="100465"/>
                </a:lnTo>
                <a:lnTo>
                  <a:pt x="6311655" y="146947"/>
                </a:lnTo>
                <a:lnTo>
                  <a:pt x="6311655" y="734699"/>
                </a:lnTo>
                <a:lnTo>
                  <a:pt x="6304156" y="781181"/>
                </a:lnTo>
                <a:lnTo>
                  <a:pt x="6283339" y="821435"/>
                </a:lnTo>
                <a:lnTo>
                  <a:pt x="6251457" y="853321"/>
                </a:lnTo>
                <a:lnTo>
                  <a:pt x="6211192" y="874145"/>
                </a:lnTo>
                <a:lnTo>
                  <a:pt x="6164710" y="881633"/>
                </a:lnTo>
                <a:lnTo>
                  <a:pt x="146947" y="881633"/>
                </a:lnTo>
                <a:lnTo>
                  <a:pt x="100465" y="874145"/>
                </a:lnTo>
                <a:lnTo>
                  <a:pt x="60197" y="853321"/>
                </a:lnTo>
                <a:lnTo>
                  <a:pt x="28325" y="821435"/>
                </a:lnTo>
                <a:lnTo>
                  <a:pt x="7501" y="781181"/>
                </a:lnTo>
                <a:lnTo>
                  <a:pt x="0" y="734699"/>
                </a:lnTo>
                <a:lnTo>
                  <a:pt x="0" y="14694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2427" y="4206240"/>
            <a:ext cx="633069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0965" y="1863212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6164726" y="0"/>
                </a:moveTo>
                <a:lnTo>
                  <a:pt x="146947" y="0"/>
                </a:lnTo>
                <a:lnTo>
                  <a:pt x="100465" y="7498"/>
                </a:lnTo>
                <a:lnTo>
                  <a:pt x="60197" y="28315"/>
                </a:lnTo>
                <a:lnTo>
                  <a:pt x="28325" y="60076"/>
                </a:lnTo>
                <a:lnTo>
                  <a:pt x="7501" y="100462"/>
                </a:lnTo>
                <a:lnTo>
                  <a:pt x="0" y="146944"/>
                </a:lnTo>
                <a:lnTo>
                  <a:pt x="0" y="734689"/>
                </a:lnTo>
                <a:lnTo>
                  <a:pt x="7501" y="781049"/>
                </a:lnTo>
                <a:lnTo>
                  <a:pt x="28325" y="821435"/>
                </a:lnTo>
                <a:lnTo>
                  <a:pt x="60197" y="853318"/>
                </a:lnTo>
                <a:lnTo>
                  <a:pt x="100465" y="874135"/>
                </a:lnTo>
                <a:lnTo>
                  <a:pt x="146947" y="881633"/>
                </a:lnTo>
                <a:lnTo>
                  <a:pt x="6164726" y="881633"/>
                </a:lnTo>
                <a:lnTo>
                  <a:pt x="6211208" y="874135"/>
                </a:lnTo>
                <a:lnTo>
                  <a:pt x="6251441" y="853318"/>
                </a:lnTo>
                <a:lnTo>
                  <a:pt x="6283323" y="821435"/>
                </a:lnTo>
                <a:lnTo>
                  <a:pt x="6304172" y="781049"/>
                </a:lnTo>
                <a:lnTo>
                  <a:pt x="6311639" y="734689"/>
                </a:lnTo>
                <a:lnTo>
                  <a:pt x="6311639" y="146944"/>
                </a:lnTo>
                <a:lnTo>
                  <a:pt x="6304172" y="100462"/>
                </a:lnTo>
                <a:lnTo>
                  <a:pt x="6283323" y="60076"/>
                </a:lnTo>
                <a:lnTo>
                  <a:pt x="6251441" y="28315"/>
                </a:lnTo>
                <a:lnTo>
                  <a:pt x="6211208" y="7498"/>
                </a:lnTo>
                <a:lnTo>
                  <a:pt x="616472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0965" y="1863212"/>
            <a:ext cx="6311900" cy="882015"/>
          </a:xfrm>
          <a:custGeom>
            <a:avLst/>
            <a:gdLst/>
            <a:ahLst/>
            <a:cxnLst/>
            <a:rect l="l" t="t" r="r" b="b"/>
            <a:pathLst>
              <a:path w="6311900" h="882014">
                <a:moveTo>
                  <a:pt x="0" y="146944"/>
                </a:moveTo>
                <a:lnTo>
                  <a:pt x="7501" y="100462"/>
                </a:lnTo>
                <a:lnTo>
                  <a:pt x="28325" y="60076"/>
                </a:lnTo>
                <a:lnTo>
                  <a:pt x="60197" y="28315"/>
                </a:lnTo>
                <a:lnTo>
                  <a:pt x="100465" y="7498"/>
                </a:lnTo>
                <a:lnTo>
                  <a:pt x="146947" y="0"/>
                </a:lnTo>
                <a:lnTo>
                  <a:pt x="6164726" y="0"/>
                </a:lnTo>
                <a:lnTo>
                  <a:pt x="6211208" y="7498"/>
                </a:lnTo>
                <a:lnTo>
                  <a:pt x="6251441" y="28315"/>
                </a:lnTo>
                <a:lnTo>
                  <a:pt x="6283323" y="60076"/>
                </a:lnTo>
                <a:lnTo>
                  <a:pt x="6304172" y="100462"/>
                </a:lnTo>
                <a:lnTo>
                  <a:pt x="6311639" y="146944"/>
                </a:lnTo>
                <a:lnTo>
                  <a:pt x="6311639" y="734689"/>
                </a:lnTo>
                <a:lnTo>
                  <a:pt x="6304172" y="781049"/>
                </a:lnTo>
                <a:lnTo>
                  <a:pt x="6283323" y="821435"/>
                </a:lnTo>
                <a:lnTo>
                  <a:pt x="6251441" y="853318"/>
                </a:lnTo>
                <a:lnTo>
                  <a:pt x="6211208" y="874135"/>
                </a:lnTo>
                <a:lnTo>
                  <a:pt x="6164726" y="881633"/>
                </a:lnTo>
                <a:lnTo>
                  <a:pt x="146947" y="881633"/>
                </a:lnTo>
                <a:lnTo>
                  <a:pt x="100465" y="874135"/>
                </a:lnTo>
                <a:lnTo>
                  <a:pt x="60197" y="853318"/>
                </a:lnTo>
                <a:lnTo>
                  <a:pt x="28325" y="821435"/>
                </a:lnTo>
                <a:lnTo>
                  <a:pt x="7501" y="781049"/>
                </a:lnTo>
                <a:lnTo>
                  <a:pt x="0" y="734689"/>
                </a:lnTo>
                <a:lnTo>
                  <a:pt x="0" y="14694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1572" y="1853183"/>
            <a:ext cx="6330695" cy="90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74952" y="2139723"/>
            <a:ext cx="5524500" cy="268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40" indent="-33655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5877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acces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iew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Clr>
                <a:srgbClr val="FFFFFF"/>
              </a:buClr>
              <a:buFont typeface="Arial"/>
              <a:buAutoNum type="arabicPeriod"/>
            </a:pPr>
            <a:endParaRPr sz="315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5115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AutoNum type="arabicPeriod"/>
            </a:pPr>
            <a:endParaRPr sz="3100">
              <a:latin typeface="Times New Roman"/>
              <a:cs typeface="Times New Roman"/>
            </a:endParaRPr>
          </a:p>
          <a:p>
            <a:pPr marL="349250" indent="-33655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  <a:tabLst>
                <a:tab pos="349885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ate</a:t>
            </a:r>
            <a:r>
              <a:rPr sz="2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065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0" dirty="0"/>
              <a:t>Acces</a:t>
            </a:r>
            <a:r>
              <a:rPr spc="-25"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40" dirty="0"/>
              <a:t>v</a:t>
            </a:r>
            <a:r>
              <a:rPr spc="-20" dirty="0"/>
              <a:t>ie</a:t>
            </a:r>
            <a:r>
              <a:rPr spc="-60" dirty="0"/>
              <a:t>w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8394" y="1776050"/>
            <a:ext cx="9907916" cy="4240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1830">
              <a:lnSpc>
                <a:spcPct val="100000"/>
              </a:lnSpc>
            </a:pPr>
            <a:r>
              <a:rPr spc="-25" dirty="0"/>
              <a:t>Manage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0" dirty="0"/>
              <a:t>Acces</a:t>
            </a:r>
            <a:r>
              <a:rPr spc="-25"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40" dirty="0"/>
              <a:t>v</a:t>
            </a:r>
            <a:r>
              <a:rPr spc="-25" dirty="0"/>
              <a:t>iew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5255" y="3648455"/>
            <a:ext cx="177393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7305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5266" y="4429512"/>
            <a:ext cx="4088129" cy="1927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305" indent="-522605">
              <a:lnSpc>
                <a:spcPct val="100000"/>
              </a:lnSpc>
              <a:buFont typeface="Calibri Light"/>
              <a:buAutoNum type="arabicPeriod"/>
              <a:tabLst>
                <a:tab pos="535940" algn="l"/>
              </a:tabLst>
            </a:pPr>
            <a:r>
              <a:rPr sz="2400" b="0" spc="-15" dirty="0">
                <a:latin typeface="Calibri Light"/>
                <a:cs typeface="Calibri Light"/>
              </a:rPr>
              <a:t>B</a:t>
            </a:r>
            <a:r>
              <a:rPr sz="2400" b="0" spc="-25" dirty="0">
                <a:latin typeface="Calibri Light"/>
                <a:cs typeface="Calibri Light"/>
              </a:rPr>
              <a:t>r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30" dirty="0">
                <a:latin typeface="Calibri Light"/>
                <a:cs typeface="Calibri Light"/>
              </a:rPr>
              <a:t>ws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8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p</a:t>
            </a:r>
            <a:r>
              <a:rPr sz="2400" b="0" spc="-5" dirty="0">
                <a:latin typeface="Calibri Light"/>
                <a:cs typeface="Calibri Light"/>
              </a:rPr>
              <a:t>o</a:t>
            </a:r>
            <a:r>
              <a:rPr sz="2400" b="0" spc="-20" dirty="0">
                <a:latin typeface="Calibri Light"/>
                <a:cs typeface="Calibri Light"/>
              </a:rPr>
              <a:t>l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5" dirty="0">
                <a:latin typeface="Calibri Light"/>
                <a:cs typeface="Calibri Light"/>
              </a:rPr>
              <a:t>c</a:t>
            </a:r>
            <a:r>
              <a:rPr sz="2400" b="0" dirty="0">
                <a:latin typeface="Calibri Light"/>
                <a:cs typeface="Calibri Light"/>
              </a:rPr>
              <a:t>y</a:t>
            </a:r>
            <a:r>
              <a:rPr sz="2400" b="0" spc="-195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d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20" dirty="0">
                <a:latin typeface="Calibri Light"/>
                <a:cs typeface="Calibri Light"/>
              </a:rPr>
              <a:t>f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15" dirty="0">
                <a:latin typeface="Calibri Light"/>
                <a:cs typeface="Calibri Light"/>
              </a:rPr>
              <a:t>n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15" dirty="0">
                <a:latin typeface="Calibri Light"/>
                <a:cs typeface="Calibri Light"/>
              </a:rPr>
              <a:t>ns</a:t>
            </a:r>
            <a:endParaRPr sz="2400">
              <a:latin typeface="Calibri Light"/>
              <a:cs typeface="Calibri Light"/>
            </a:endParaRPr>
          </a:p>
          <a:p>
            <a:pPr marL="535305" indent="-522605">
              <a:lnSpc>
                <a:spcPct val="100000"/>
              </a:lnSpc>
              <a:spcBef>
                <a:spcPts val="1320"/>
              </a:spcBef>
              <a:buFont typeface="Calibri Light"/>
              <a:buAutoNum type="arabicPeriod"/>
              <a:tabLst>
                <a:tab pos="535940" algn="l"/>
              </a:tabLst>
            </a:pPr>
            <a:r>
              <a:rPr sz="2400" b="0" spc="-25" dirty="0">
                <a:latin typeface="Calibri Light"/>
                <a:cs typeface="Calibri Light"/>
              </a:rPr>
              <a:t>C</a:t>
            </a:r>
            <a:r>
              <a:rPr sz="2400" b="0" spc="-35" dirty="0">
                <a:latin typeface="Calibri Light"/>
                <a:cs typeface="Calibri Light"/>
              </a:rPr>
              <a:t>r</a:t>
            </a:r>
            <a:r>
              <a:rPr sz="2400" b="0" spc="-25" dirty="0">
                <a:latin typeface="Calibri Light"/>
                <a:cs typeface="Calibri Light"/>
              </a:rPr>
              <a:t>e</a:t>
            </a:r>
            <a:r>
              <a:rPr sz="2400" b="0" spc="-45" dirty="0">
                <a:latin typeface="Calibri Light"/>
                <a:cs typeface="Calibri Light"/>
              </a:rPr>
              <a:t>a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30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40" dirty="0">
                <a:latin typeface="Calibri Light"/>
                <a:cs typeface="Calibri Light"/>
              </a:rPr>
              <a:t>ni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40" dirty="0">
                <a:latin typeface="Calibri Light"/>
                <a:cs typeface="Calibri Light"/>
              </a:rPr>
              <a:t>i</a:t>
            </a:r>
            <a:r>
              <a:rPr sz="2400" b="0" spc="-45" dirty="0">
                <a:latin typeface="Calibri Light"/>
                <a:cs typeface="Calibri Light"/>
              </a:rPr>
              <a:t>a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40" dirty="0">
                <a:latin typeface="Calibri Light"/>
                <a:cs typeface="Calibri Light"/>
              </a:rPr>
              <a:t>iv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30" dirty="0">
                <a:latin typeface="Times New Roman"/>
                <a:cs typeface="Times New Roman"/>
              </a:rPr>
              <a:t> </a:t>
            </a:r>
            <a:r>
              <a:rPr sz="2400" b="0" spc="-40" dirty="0">
                <a:latin typeface="Calibri Light"/>
                <a:cs typeface="Calibri Light"/>
              </a:rPr>
              <a:t>d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35" dirty="0">
                <a:latin typeface="Calibri Light"/>
                <a:cs typeface="Calibri Light"/>
              </a:rPr>
              <a:t>f</a:t>
            </a:r>
            <a:r>
              <a:rPr sz="2400" b="0" spc="-40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n</a:t>
            </a:r>
            <a:r>
              <a:rPr sz="2400" b="0" spc="-40" dirty="0">
                <a:latin typeface="Calibri Light"/>
                <a:cs typeface="Calibri Light"/>
              </a:rPr>
              <a:t>i</a:t>
            </a:r>
            <a:r>
              <a:rPr sz="2400" b="0" spc="-35" dirty="0">
                <a:latin typeface="Calibri Light"/>
                <a:cs typeface="Calibri Light"/>
              </a:rPr>
              <a:t>t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on</a:t>
            </a:r>
            <a:r>
              <a:rPr sz="2400" b="0" spc="-10" dirty="0">
                <a:latin typeface="Calibri Light"/>
                <a:cs typeface="Calibri Light"/>
              </a:rPr>
              <a:t>s</a:t>
            </a:r>
            <a:endParaRPr sz="2400">
              <a:latin typeface="Calibri Light"/>
              <a:cs typeface="Calibri Light"/>
            </a:endParaRPr>
          </a:p>
          <a:p>
            <a:pPr marL="535305" indent="-522605">
              <a:lnSpc>
                <a:spcPct val="100000"/>
              </a:lnSpc>
              <a:spcBef>
                <a:spcPts val="1305"/>
              </a:spcBef>
              <a:buFont typeface="Calibri Light"/>
              <a:buAutoNum type="arabicPeriod"/>
              <a:tabLst>
                <a:tab pos="535940" algn="l"/>
              </a:tabLst>
            </a:pPr>
            <a:r>
              <a:rPr sz="2400" b="0" spc="-15" dirty="0">
                <a:latin typeface="Calibri Light"/>
                <a:cs typeface="Calibri Light"/>
              </a:rPr>
              <a:t>S</a:t>
            </a:r>
            <a:r>
              <a:rPr sz="2400" b="0" spc="-35" dirty="0">
                <a:latin typeface="Calibri Light"/>
                <a:cs typeface="Calibri Light"/>
              </a:rPr>
              <a:t>c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30" dirty="0">
                <a:latin typeface="Calibri Light"/>
                <a:cs typeface="Calibri Light"/>
              </a:rPr>
              <a:t>p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5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30" dirty="0">
                <a:latin typeface="Calibri Light"/>
                <a:cs typeface="Calibri Light"/>
              </a:rPr>
              <a:t>h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55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n</a:t>
            </a:r>
            <a:r>
              <a:rPr sz="2400" b="0" spc="-10" dirty="0">
                <a:latin typeface="Calibri Light"/>
                <a:cs typeface="Calibri Light"/>
              </a:rPr>
              <a:t>i</a:t>
            </a:r>
            <a:r>
              <a:rPr sz="2400" b="0" spc="-25" dirty="0">
                <a:latin typeface="Calibri Light"/>
                <a:cs typeface="Calibri Light"/>
              </a:rPr>
              <a:t>ti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v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4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d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20" dirty="0">
                <a:latin typeface="Calibri Light"/>
                <a:cs typeface="Calibri Light"/>
              </a:rPr>
              <a:t>f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n</a:t>
            </a:r>
            <a:r>
              <a:rPr sz="2400" b="0" spc="-10" dirty="0">
                <a:latin typeface="Calibri Light"/>
                <a:cs typeface="Calibri Light"/>
              </a:rPr>
              <a:t>i</a:t>
            </a:r>
            <a:r>
              <a:rPr sz="2400" b="0" spc="-25" dirty="0">
                <a:latin typeface="Calibri Light"/>
                <a:cs typeface="Calibri Light"/>
              </a:rPr>
              <a:t>ti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15" dirty="0">
                <a:latin typeface="Calibri Light"/>
                <a:cs typeface="Calibri Light"/>
              </a:rPr>
              <a:t>n</a:t>
            </a:r>
            <a:endParaRPr sz="2400">
              <a:latin typeface="Calibri Light"/>
              <a:cs typeface="Calibri Light"/>
            </a:endParaRPr>
          </a:p>
          <a:p>
            <a:pPr marL="535305" indent="-522605">
              <a:lnSpc>
                <a:spcPct val="100000"/>
              </a:lnSpc>
              <a:spcBef>
                <a:spcPts val="1310"/>
              </a:spcBef>
              <a:buFont typeface="Calibri Light"/>
              <a:buAutoNum type="arabicPeriod"/>
              <a:tabLst>
                <a:tab pos="535940" algn="l"/>
              </a:tabLst>
            </a:pPr>
            <a:r>
              <a:rPr sz="2400" b="0" spc="-10" dirty="0">
                <a:latin typeface="Calibri Light"/>
                <a:cs typeface="Calibri Light"/>
              </a:rPr>
              <a:t>V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20" dirty="0">
                <a:latin typeface="Calibri Light"/>
                <a:cs typeface="Calibri Light"/>
              </a:rPr>
              <a:t>w</a:t>
            </a:r>
            <a:r>
              <a:rPr sz="2400" b="0" spc="-190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P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25" dirty="0">
                <a:latin typeface="Calibri Light"/>
                <a:cs typeface="Calibri Light"/>
              </a:rPr>
              <a:t>l</a:t>
            </a:r>
            <a:r>
              <a:rPr sz="2400" b="0" spc="-10" dirty="0">
                <a:latin typeface="Calibri Light"/>
                <a:cs typeface="Calibri Light"/>
              </a:rPr>
              <a:t>i</a:t>
            </a:r>
            <a:r>
              <a:rPr sz="2400" b="0" spc="-35" dirty="0">
                <a:latin typeface="Calibri Light"/>
                <a:cs typeface="Calibri Light"/>
              </a:rPr>
              <a:t>c</a:t>
            </a:r>
            <a:r>
              <a:rPr sz="2400" b="0" spc="-15" dirty="0">
                <a:latin typeface="Calibri Light"/>
                <a:cs typeface="Calibri Light"/>
              </a:rPr>
              <a:t>y</a:t>
            </a:r>
            <a:r>
              <a:rPr sz="2400" b="0" spc="-19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Calibri Light"/>
                <a:cs typeface="Calibri Light"/>
              </a:rPr>
              <a:t>e</a:t>
            </a:r>
            <a:r>
              <a:rPr sz="2400" b="0" spc="-10" dirty="0">
                <a:latin typeface="Calibri Light"/>
                <a:cs typeface="Calibri Light"/>
              </a:rPr>
              <a:t>v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25" dirty="0">
                <a:latin typeface="Calibri Light"/>
                <a:cs typeface="Calibri Light"/>
              </a:rPr>
              <a:t>l</a:t>
            </a:r>
            <a:r>
              <a:rPr sz="2400" b="0" spc="-30" dirty="0">
                <a:latin typeface="Calibri Light"/>
                <a:cs typeface="Calibri Light"/>
              </a:rPr>
              <a:t>ua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15" dirty="0">
                <a:latin typeface="Calibri Light"/>
                <a:cs typeface="Calibri Light"/>
              </a:rPr>
              <a:t>n</a:t>
            </a:r>
            <a:r>
              <a:rPr sz="2400" b="0" spc="-180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r</a:t>
            </a:r>
            <a:r>
              <a:rPr sz="2400" b="0" spc="-10" dirty="0">
                <a:latin typeface="Calibri Light"/>
                <a:cs typeface="Calibri Light"/>
              </a:rPr>
              <a:t>es</a:t>
            </a:r>
            <a:r>
              <a:rPr sz="2400" b="0" spc="-35" dirty="0">
                <a:latin typeface="Calibri Light"/>
                <a:cs typeface="Calibri Light"/>
              </a:rPr>
              <a:t>u</a:t>
            </a:r>
            <a:r>
              <a:rPr sz="2400" b="0" spc="-25" dirty="0">
                <a:latin typeface="Calibri Light"/>
                <a:cs typeface="Calibri Light"/>
              </a:rPr>
              <a:t>l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10" dirty="0">
                <a:latin typeface="Calibri Light"/>
                <a:cs typeface="Calibri Light"/>
              </a:rPr>
              <a:t>s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3064" y="1626108"/>
            <a:ext cx="8495415" cy="2560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7650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Initiat</a:t>
            </a:r>
            <a:r>
              <a:rPr spc="-5" dirty="0"/>
              <a:t>i</a:t>
            </a:r>
            <a:r>
              <a:rPr spc="-30" dirty="0"/>
              <a:t>v</a:t>
            </a:r>
            <a:r>
              <a:rPr spc="-25" dirty="0"/>
              <a:t>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D</a:t>
            </a:r>
            <a:r>
              <a:rPr spc="-50" dirty="0"/>
              <a:t>e</a:t>
            </a:r>
            <a:r>
              <a:rPr spc="-15" dirty="0"/>
              <a:t>fi</a:t>
            </a:r>
            <a:r>
              <a:rPr spc="-50" dirty="0"/>
              <a:t>n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40" dirty="0"/>
              <a:t>o</a:t>
            </a:r>
            <a:r>
              <a:rPr spc="-25" dirty="0"/>
              <a:t>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2360" y="3171200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4424933" y="0"/>
                </a:moveTo>
                <a:lnTo>
                  <a:pt x="113537" y="0"/>
                </a:lnTo>
                <a:lnTo>
                  <a:pt x="69341" y="8869"/>
                </a:lnTo>
                <a:lnTo>
                  <a:pt x="33253" y="33253"/>
                </a:lnTo>
                <a:lnTo>
                  <a:pt x="8869" y="69341"/>
                </a:lnTo>
                <a:lnTo>
                  <a:pt x="0" y="113537"/>
                </a:lnTo>
                <a:lnTo>
                  <a:pt x="0" y="567689"/>
                </a:lnTo>
                <a:lnTo>
                  <a:pt x="8869" y="611885"/>
                </a:lnTo>
                <a:lnTo>
                  <a:pt x="33253" y="647943"/>
                </a:lnTo>
                <a:lnTo>
                  <a:pt x="69341" y="672327"/>
                </a:lnTo>
                <a:lnTo>
                  <a:pt x="113537" y="681221"/>
                </a:lnTo>
                <a:lnTo>
                  <a:pt x="4424933" y="681221"/>
                </a:lnTo>
                <a:lnTo>
                  <a:pt x="4469129" y="672327"/>
                </a:lnTo>
                <a:lnTo>
                  <a:pt x="4505187" y="647943"/>
                </a:lnTo>
                <a:lnTo>
                  <a:pt x="4529571" y="611885"/>
                </a:lnTo>
                <a:lnTo>
                  <a:pt x="4538471" y="567689"/>
                </a:lnTo>
                <a:lnTo>
                  <a:pt x="4538471" y="113537"/>
                </a:lnTo>
                <a:lnTo>
                  <a:pt x="4529571" y="69341"/>
                </a:lnTo>
                <a:lnTo>
                  <a:pt x="4505187" y="33253"/>
                </a:lnTo>
                <a:lnTo>
                  <a:pt x="4469129" y="8869"/>
                </a:lnTo>
                <a:lnTo>
                  <a:pt x="442493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2360" y="3171200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0" y="113537"/>
                </a:moveTo>
                <a:lnTo>
                  <a:pt x="8869" y="69341"/>
                </a:lnTo>
                <a:lnTo>
                  <a:pt x="33253" y="33253"/>
                </a:lnTo>
                <a:lnTo>
                  <a:pt x="69341" y="8869"/>
                </a:lnTo>
                <a:lnTo>
                  <a:pt x="113537" y="0"/>
                </a:lnTo>
                <a:lnTo>
                  <a:pt x="4424933" y="0"/>
                </a:lnTo>
                <a:lnTo>
                  <a:pt x="4469129" y="8869"/>
                </a:lnTo>
                <a:lnTo>
                  <a:pt x="4505187" y="33253"/>
                </a:lnTo>
                <a:lnTo>
                  <a:pt x="4529571" y="69341"/>
                </a:lnTo>
                <a:lnTo>
                  <a:pt x="4538471" y="113537"/>
                </a:lnTo>
                <a:lnTo>
                  <a:pt x="4538471" y="567689"/>
                </a:lnTo>
                <a:lnTo>
                  <a:pt x="4529571" y="611885"/>
                </a:lnTo>
                <a:lnTo>
                  <a:pt x="4505187" y="647943"/>
                </a:lnTo>
                <a:lnTo>
                  <a:pt x="4469129" y="672327"/>
                </a:lnTo>
                <a:lnTo>
                  <a:pt x="4424933" y="681221"/>
                </a:lnTo>
                <a:lnTo>
                  <a:pt x="113537" y="681221"/>
                </a:lnTo>
                <a:lnTo>
                  <a:pt x="69341" y="672327"/>
                </a:lnTo>
                <a:lnTo>
                  <a:pt x="33253" y="647943"/>
                </a:lnTo>
                <a:lnTo>
                  <a:pt x="8869" y="611885"/>
                </a:lnTo>
                <a:lnTo>
                  <a:pt x="0" y="567689"/>
                </a:lnTo>
                <a:lnTo>
                  <a:pt x="0" y="113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2820" y="3162300"/>
            <a:ext cx="4558284" cy="69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42463" y="3372498"/>
            <a:ext cx="170116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mic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2360" y="4248780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4424933" y="0"/>
                </a:moveTo>
                <a:lnTo>
                  <a:pt x="113537" y="0"/>
                </a:lnTo>
                <a:lnTo>
                  <a:pt x="69341" y="8894"/>
                </a:lnTo>
                <a:lnTo>
                  <a:pt x="33253" y="33278"/>
                </a:lnTo>
                <a:lnTo>
                  <a:pt x="8869" y="69341"/>
                </a:lnTo>
                <a:lnTo>
                  <a:pt x="0" y="113537"/>
                </a:lnTo>
                <a:lnTo>
                  <a:pt x="0" y="567689"/>
                </a:lnTo>
                <a:lnTo>
                  <a:pt x="8869" y="611885"/>
                </a:lnTo>
                <a:lnTo>
                  <a:pt x="33253" y="647962"/>
                </a:lnTo>
                <a:lnTo>
                  <a:pt x="69341" y="672346"/>
                </a:lnTo>
                <a:lnTo>
                  <a:pt x="113537" y="681227"/>
                </a:lnTo>
                <a:lnTo>
                  <a:pt x="4424933" y="681227"/>
                </a:lnTo>
                <a:lnTo>
                  <a:pt x="4469129" y="672346"/>
                </a:lnTo>
                <a:lnTo>
                  <a:pt x="4505187" y="647962"/>
                </a:lnTo>
                <a:lnTo>
                  <a:pt x="4529571" y="611885"/>
                </a:lnTo>
                <a:lnTo>
                  <a:pt x="4538471" y="567689"/>
                </a:lnTo>
                <a:lnTo>
                  <a:pt x="4538471" y="113537"/>
                </a:lnTo>
                <a:lnTo>
                  <a:pt x="4529571" y="69341"/>
                </a:lnTo>
                <a:lnTo>
                  <a:pt x="4505187" y="33278"/>
                </a:lnTo>
                <a:lnTo>
                  <a:pt x="4469129" y="8894"/>
                </a:lnTo>
                <a:lnTo>
                  <a:pt x="442493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2360" y="4248780"/>
            <a:ext cx="4538980" cy="681355"/>
          </a:xfrm>
          <a:custGeom>
            <a:avLst/>
            <a:gdLst/>
            <a:ahLst/>
            <a:cxnLst/>
            <a:rect l="l" t="t" r="r" b="b"/>
            <a:pathLst>
              <a:path w="4538980" h="681354">
                <a:moveTo>
                  <a:pt x="0" y="113537"/>
                </a:moveTo>
                <a:lnTo>
                  <a:pt x="8869" y="69341"/>
                </a:lnTo>
                <a:lnTo>
                  <a:pt x="33253" y="33278"/>
                </a:lnTo>
                <a:lnTo>
                  <a:pt x="69341" y="8894"/>
                </a:lnTo>
                <a:lnTo>
                  <a:pt x="113537" y="0"/>
                </a:lnTo>
                <a:lnTo>
                  <a:pt x="4424933" y="0"/>
                </a:lnTo>
                <a:lnTo>
                  <a:pt x="4469129" y="8894"/>
                </a:lnTo>
                <a:lnTo>
                  <a:pt x="4505187" y="33278"/>
                </a:lnTo>
                <a:lnTo>
                  <a:pt x="4529571" y="69341"/>
                </a:lnTo>
                <a:lnTo>
                  <a:pt x="4538471" y="113537"/>
                </a:lnTo>
                <a:lnTo>
                  <a:pt x="4538471" y="567689"/>
                </a:lnTo>
                <a:lnTo>
                  <a:pt x="4529571" y="611885"/>
                </a:lnTo>
                <a:lnTo>
                  <a:pt x="4505187" y="647962"/>
                </a:lnTo>
                <a:lnTo>
                  <a:pt x="4469129" y="672346"/>
                </a:lnTo>
                <a:lnTo>
                  <a:pt x="4424933" y="681227"/>
                </a:lnTo>
                <a:lnTo>
                  <a:pt x="113537" y="681227"/>
                </a:lnTo>
                <a:lnTo>
                  <a:pt x="69341" y="672346"/>
                </a:lnTo>
                <a:lnTo>
                  <a:pt x="33253" y="647962"/>
                </a:lnTo>
                <a:lnTo>
                  <a:pt x="8869" y="611885"/>
                </a:lnTo>
                <a:lnTo>
                  <a:pt x="0" y="567689"/>
                </a:lnTo>
                <a:lnTo>
                  <a:pt x="0" y="113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2820" y="4239767"/>
            <a:ext cx="4558284" cy="699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14446" y="4450348"/>
            <a:ext cx="195516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mic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31870" y="2094738"/>
            <a:ext cx="4538980" cy="680720"/>
          </a:xfrm>
          <a:custGeom>
            <a:avLst/>
            <a:gdLst/>
            <a:ahLst/>
            <a:cxnLst/>
            <a:rect l="l" t="t" r="r" b="b"/>
            <a:pathLst>
              <a:path w="4538980" h="680719">
                <a:moveTo>
                  <a:pt x="4425055" y="0"/>
                </a:moveTo>
                <a:lnTo>
                  <a:pt x="113416" y="0"/>
                </a:lnTo>
                <a:lnTo>
                  <a:pt x="69220" y="8900"/>
                </a:lnTo>
                <a:lnTo>
                  <a:pt x="33284" y="33131"/>
                </a:lnTo>
                <a:lnTo>
                  <a:pt x="8900" y="69220"/>
                </a:lnTo>
                <a:lnTo>
                  <a:pt x="0" y="113416"/>
                </a:lnTo>
                <a:lnTo>
                  <a:pt x="0" y="567049"/>
                </a:lnTo>
                <a:lnTo>
                  <a:pt x="8900" y="611123"/>
                </a:lnTo>
                <a:lnTo>
                  <a:pt x="33284" y="647181"/>
                </a:lnTo>
                <a:lnTo>
                  <a:pt x="69220" y="671443"/>
                </a:lnTo>
                <a:lnTo>
                  <a:pt x="113416" y="680465"/>
                </a:lnTo>
                <a:lnTo>
                  <a:pt x="4425055" y="680465"/>
                </a:lnTo>
                <a:lnTo>
                  <a:pt x="4469251" y="671443"/>
                </a:lnTo>
                <a:lnTo>
                  <a:pt x="4505187" y="647181"/>
                </a:lnTo>
                <a:lnTo>
                  <a:pt x="4529571" y="611123"/>
                </a:lnTo>
                <a:lnTo>
                  <a:pt x="4538471" y="567049"/>
                </a:lnTo>
                <a:lnTo>
                  <a:pt x="4538471" y="113416"/>
                </a:lnTo>
                <a:lnTo>
                  <a:pt x="4529571" y="69220"/>
                </a:lnTo>
                <a:lnTo>
                  <a:pt x="4505187" y="33131"/>
                </a:lnTo>
                <a:lnTo>
                  <a:pt x="4469251" y="8900"/>
                </a:lnTo>
                <a:lnTo>
                  <a:pt x="44250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1870" y="2094738"/>
            <a:ext cx="4538980" cy="680720"/>
          </a:xfrm>
          <a:custGeom>
            <a:avLst/>
            <a:gdLst/>
            <a:ahLst/>
            <a:cxnLst/>
            <a:rect l="l" t="t" r="r" b="b"/>
            <a:pathLst>
              <a:path w="4538980" h="680719">
                <a:moveTo>
                  <a:pt x="0" y="113416"/>
                </a:moveTo>
                <a:lnTo>
                  <a:pt x="8900" y="69220"/>
                </a:lnTo>
                <a:lnTo>
                  <a:pt x="33284" y="33131"/>
                </a:lnTo>
                <a:lnTo>
                  <a:pt x="69220" y="8900"/>
                </a:lnTo>
                <a:lnTo>
                  <a:pt x="113416" y="0"/>
                </a:lnTo>
                <a:lnTo>
                  <a:pt x="4425055" y="0"/>
                </a:lnTo>
                <a:lnTo>
                  <a:pt x="4469251" y="8900"/>
                </a:lnTo>
                <a:lnTo>
                  <a:pt x="4505187" y="33131"/>
                </a:lnTo>
                <a:lnTo>
                  <a:pt x="4529571" y="69220"/>
                </a:lnTo>
                <a:lnTo>
                  <a:pt x="4538471" y="113416"/>
                </a:lnTo>
                <a:lnTo>
                  <a:pt x="4538471" y="567049"/>
                </a:lnTo>
                <a:lnTo>
                  <a:pt x="4529571" y="611123"/>
                </a:lnTo>
                <a:lnTo>
                  <a:pt x="4505187" y="647181"/>
                </a:lnTo>
                <a:lnTo>
                  <a:pt x="4469251" y="671443"/>
                </a:lnTo>
                <a:lnTo>
                  <a:pt x="4425055" y="680465"/>
                </a:lnTo>
                <a:lnTo>
                  <a:pt x="113416" y="680465"/>
                </a:lnTo>
                <a:lnTo>
                  <a:pt x="69220" y="671443"/>
                </a:lnTo>
                <a:lnTo>
                  <a:pt x="33284" y="647181"/>
                </a:lnTo>
                <a:lnTo>
                  <a:pt x="8900" y="611123"/>
                </a:lnTo>
                <a:lnTo>
                  <a:pt x="0" y="567049"/>
                </a:lnTo>
                <a:lnTo>
                  <a:pt x="0" y="11341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21964" y="2084832"/>
            <a:ext cx="4558284" cy="701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21355" y="2294775"/>
            <a:ext cx="11614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gne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0805">
              <a:lnSpc>
                <a:spcPct val="100000"/>
              </a:lnSpc>
            </a:pPr>
            <a:r>
              <a:rPr spc="-30" dirty="0"/>
              <a:t>Addin</a:t>
            </a:r>
            <a:r>
              <a:rPr spc="-25" dirty="0"/>
              <a:t>g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5" dirty="0"/>
              <a:t>M</a:t>
            </a:r>
            <a:r>
              <a:rPr spc="-15" dirty="0"/>
              <a:t>e</a:t>
            </a:r>
            <a:r>
              <a:rPr spc="-30" dirty="0"/>
              <a:t>mber</a:t>
            </a:r>
            <a:r>
              <a:rPr spc="-25" dirty="0"/>
              <a:t>s</a:t>
            </a:r>
            <a:r>
              <a:rPr spc="130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Gro</a:t>
            </a:r>
            <a:r>
              <a:rPr spc="-50" dirty="0"/>
              <a:t>u</a:t>
            </a:r>
            <a:r>
              <a:rPr spc="-25" dirty="0"/>
              <a:t>ps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20" y="2080283"/>
            <a:ext cx="5736590" cy="308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indent="-226695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b="0" spc="-40" dirty="0">
                <a:latin typeface="Calibri Light"/>
                <a:cs typeface="Calibri Light"/>
              </a:rPr>
              <a:t>M</a:t>
            </a:r>
            <a:r>
              <a:rPr sz="2400" b="0" spc="-30" dirty="0">
                <a:latin typeface="Calibri Light"/>
                <a:cs typeface="Calibri Light"/>
              </a:rPr>
              <a:t>an</a:t>
            </a:r>
            <a:r>
              <a:rPr sz="2400" b="0" spc="-15" dirty="0">
                <a:latin typeface="Calibri Light"/>
                <a:cs typeface="Calibri Light"/>
              </a:rPr>
              <a:t>y</a:t>
            </a:r>
            <a:r>
              <a:rPr sz="2400" b="0" spc="-185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p</a:t>
            </a:r>
            <a:r>
              <a:rPr sz="2400" b="0" spc="-5" dirty="0">
                <a:latin typeface="Calibri Light"/>
                <a:cs typeface="Calibri Light"/>
              </a:rPr>
              <a:t>o</a:t>
            </a:r>
            <a:r>
              <a:rPr sz="2400" b="0" spc="-20" dirty="0">
                <a:latin typeface="Calibri Light"/>
                <a:cs typeface="Calibri Light"/>
              </a:rPr>
              <a:t>l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5" dirty="0">
                <a:latin typeface="Calibri Light"/>
                <a:cs typeface="Calibri Light"/>
              </a:rPr>
              <a:t>c</a:t>
            </a:r>
            <a:r>
              <a:rPr sz="2400" b="0" dirty="0">
                <a:latin typeface="Calibri Light"/>
                <a:cs typeface="Calibri Light"/>
              </a:rPr>
              <a:t>y</a:t>
            </a:r>
            <a:r>
              <a:rPr sz="2400" b="0" spc="-16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d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20" dirty="0">
                <a:latin typeface="Calibri Light"/>
                <a:cs typeface="Calibri Light"/>
              </a:rPr>
              <a:t>f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n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15" dirty="0">
                <a:latin typeface="Calibri Light"/>
                <a:cs typeface="Calibri Light"/>
              </a:rPr>
              <a:t>ns</a:t>
            </a:r>
            <a:r>
              <a:rPr sz="2400" b="0" spc="-160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Calibri Light"/>
                <a:cs typeface="Calibri Light"/>
              </a:rPr>
              <a:t>a</a:t>
            </a:r>
            <a:r>
              <a:rPr sz="2400" b="0" spc="-25" dirty="0">
                <a:latin typeface="Calibri Light"/>
                <a:cs typeface="Calibri Light"/>
              </a:rPr>
              <a:t>r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7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15" dirty="0">
                <a:latin typeface="Calibri Light"/>
                <a:cs typeface="Calibri Light"/>
              </a:rPr>
              <a:t>v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10" dirty="0">
                <a:latin typeface="Calibri Light"/>
                <a:cs typeface="Calibri Light"/>
              </a:rPr>
              <a:t>l</a:t>
            </a:r>
            <a:r>
              <a:rPr sz="2400" b="0" spc="-35" dirty="0">
                <a:latin typeface="Calibri Light"/>
                <a:cs typeface="Calibri Light"/>
              </a:rPr>
              <a:t>a</a:t>
            </a:r>
            <a:r>
              <a:rPr sz="2400" b="0" spc="-30" dirty="0">
                <a:latin typeface="Calibri Light"/>
                <a:cs typeface="Calibri Light"/>
              </a:rPr>
              <a:t>b</a:t>
            </a:r>
            <a:r>
              <a:rPr sz="2400" b="0" spc="-25" dirty="0">
                <a:latin typeface="Calibri Light"/>
                <a:cs typeface="Calibri Light"/>
              </a:rPr>
              <a:t>l</a:t>
            </a:r>
            <a:r>
              <a:rPr sz="2400" b="0" spc="-10" dirty="0">
                <a:latin typeface="Calibri Light"/>
                <a:cs typeface="Calibri Light"/>
              </a:rPr>
              <a:t>e.</a:t>
            </a:r>
            <a:endParaRPr sz="24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3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b="0" spc="-15" dirty="0">
                <a:latin typeface="Calibri Light"/>
                <a:cs typeface="Calibri Light"/>
              </a:rPr>
              <a:t>Y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15" dirty="0">
                <a:latin typeface="Calibri Light"/>
                <a:cs typeface="Calibri Light"/>
              </a:rPr>
              <a:t>u</a:t>
            </a:r>
            <a:r>
              <a:rPr sz="2400" b="0" spc="-190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Calibri Light"/>
                <a:cs typeface="Calibri Light"/>
              </a:rPr>
              <a:t>c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15" dirty="0">
                <a:latin typeface="Calibri Light"/>
                <a:cs typeface="Calibri Light"/>
              </a:rPr>
              <a:t>n</a:t>
            </a:r>
            <a:r>
              <a:rPr sz="2400" b="0" spc="-170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15" dirty="0">
                <a:latin typeface="Calibri Light"/>
                <a:cs typeface="Calibri Light"/>
              </a:rPr>
              <a:t>m</a:t>
            </a:r>
            <a:r>
              <a:rPr sz="2400" b="0" dirty="0">
                <a:latin typeface="Calibri Light"/>
                <a:cs typeface="Calibri Light"/>
              </a:rPr>
              <a:t>p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25" dirty="0">
                <a:latin typeface="Calibri Light"/>
                <a:cs typeface="Calibri Light"/>
              </a:rPr>
              <a:t>r</a:t>
            </a:r>
            <a:r>
              <a:rPr sz="2400" b="0" spc="-10" dirty="0">
                <a:latin typeface="Calibri Light"/>
                <a:cs typeface="Calibri Light"/>
              </a:rPr>
              <a:t>t</a:t>
            </a:r>
            <a:r>
              <a:rPr sz="2400" b="0" spc="-18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p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10" dirty="0">
                <a:latin typeface="Calibri Light"/>
                <a:cs typeface="Calibri Light"/>
              </a:rPr>
              <a:t>l</a:t>
            </a:r>
            <a:r>
              <a:rPr sz="2400" b="0" spc="-30" dirty="0">
                <a:latin typeface="Calibri Light"/>
                <a:cs typeface="Calibri Light"/>
              </a:rPr>
              <a:t>i</a:t>
            </a:r>
            <a:r>
              <a:rPr sz="2400" b="0" spc="-15" dirty="0">
                <a:latin typeface="Calibri Light"/>
                <a:cs typeface="Calibri Light"/>
              </a:rPr>
              <a:t>c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e</a:t>
            </a:r>
            <a:r>
              <a:rPr sz="2400" b="0" spc="-10" dirty="0">
                <a:latin typeface="Calibri Light"/>
                <a:cs typeface="Calibri Light"/>
              </a:rPr>
              <a:t>s</a:t>
            </a:r>
            <a:r>
              <a:rPr sz="2400" b="0" spc="-180" dirty="0">
                <a:latin typeface="Times New Roman"/>
                <a:cs typeface="Times New Roman"/>
              </a:rPr>
              <a:t> </a:t>
            </a:r>
            <a:r>
              <a:rPr sz="2400" b="0" spc="-10" dirty="0">
                <a:latin typeface="Calibri Light"/>
                <a:cs typeface="Calibri Light"/>
              </a:rPr>
              <a:t>f</a:t>
            </a:r>
            <a:r>
              <a:rPr sz="2400" b="0" spc="-20" dirty="0">
                <a:latin typeface="Calibri Light"/>
                <a:cs typeface="Calibri Light"/>
              </a:rPr>
              <a:t>ro</a:t>
            </a:r>
            <a:r>
              <a:rPr sz="2400" b="0" dirty="0">
                <a:latin typeface="Calibri Light"/>
                <a:cs typeface="Calibri Light"/>
              </a:rPr>
              <a:t>m</a:t>
            </a:r>
            <a:r>
              <a:rPr sz="2400" b="0" spc="-19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Calibri Light"/>
                <a:cs typeface="Calibri Light"/>
              </a:rPr>
              <a:t>G</a:t>
            </a:r>
            <a:r>
              <a:rPr sz="2400" b="0" spc="-20" dirty="0">
                <a:latin typeface="Calibri Light"/>
                <a:cs typeface="Calibri Light"/>
              </a:rPr>
              <a:t>it</a:t>
            </a:r>
            <a:r>
              <a:rPr sz="2400" b="0" spc="-10" dirty="0">
                <a:latin typeface="Calibri Light"/>
                <a:cs typeface="Calibri Light"/>
              </a:rPr>
              <a:t>H</a:t>
            </a:r>
            <a:r>
              <a:rPr sz="2400" b="0" spc="-30" dirty="0">
                <a:latin typeface="Calibri Light"/>
                <a:cs typeface="Calibri Light"/>
              </a:rPr>
              <a:t>ub</a:t>
            </a:r>
            <a:r>
              <a:rPr sz="2400" b="0" spc="-10" dirty="0">
                <a:latin typeface="Calibri Light"/>
                <a:cs typeface="Calibri Light"/>
              </a:rPr>
              <a:t>.</a:t>
            </a:r>
            <a:endParaRPr sz="24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b="0" spc="-25" dirty="0">
                <a:latin typeface="Calibri Light"/>
                <a:cs typeface="Calibri Light"/>
              </a:rPr>
              <a:t>P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25" dirty="0">
                <a:latin typeface="Calibri Light"/>
                <a:cs typeface="Calibri Light"/>
              </a:rPr>
              <a:t>li</a:t>
            </a:r>
            <a:r>
              <a:rPr sz="2400" b="0" spc="-15" dirty="0">
                <a:latin typeface="Calibri Light"/>
                <a:cs typeface="Calibri Light"/>
              </a:rPr>
              <a:t>cy</a:t>
            </a:r>
            <a:r>
              <a:rPr sz="2400" b="0" spc="-17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d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20" dirty="0">
                <a:latin typeface="Calibri Light"/>
                <a:cs typeface="Calibri Light"/>
              </a:rPr>
              <a:t>f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15" dirty="0">
                <a:latin typeface="Calibri Light"/>
                <a:cs typeface="Calibri Light"/>
              </a:rPr>
              <a:t>n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spc="-30" dirty="0">
                <a:latin typeface="Calibri Light"/>
                <a:cs typeface="Calibri Light"/>
              </a:rPr>
              <a:t>n</a:t>
            </a:r>
            <a:r>
              <a:rPr sz="2400" b="0" spc="-10" dirty="0">
                <a:latin typeface="Calibri Light"/>
                <a:cs typeface="Calibri Light"/>
              </a:rPr>
              <a:t>s</a:t>
            </a:r>
            <a:r>
              <a:rPr sz="2400" b="0" spc="-15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hav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55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Calibri Light"/>
                <a:cs typeface="Calibri Light"/>
              </a:rPr>
              <a:t>a</a:t>
            </a:r>
            <a:r>
              <a:rPr sz="2400" b="0" spc="-135" dirty="0">
                <a:latin typeface="Times New Roman"/>
                <a:cs typeface="Times New Roman"/>
              </a:rPr>
              <a:t> </a:t>
            </a:r>
            <a:r>
              <a:rPr sz="2400" b="0" spc="-10" dirty="0">
                <a:latin typeface="Calibri Light"/>
                <a:cs typeface="Calibri Light"/>
              </a:rPr>
              <a:t>s</a:t>
            </a:r>
            <a:r>
              <a:rPr sz="2400" b="0" spc="-35" dirty="0">
                <a:latin typeface="Calibri Light"/>
                <a:cs typeface="Calibri Light"/>
              </a:rPr>
              <a:t>p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15" dirty="0">
                <a:latin typeface="Calibri Light"/>
                <a:cs typeface="Calibri Light"/>
              </a:rPr>
              <a:t>c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20" dirty="0">
                <a:latin typeface="Calibri Light"/>
                <a:cs typeface="Calibri Light"/>
              </a:rPr>
              <a:t>f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dirty="0">
                <a:latin typeface="Calibri Light"/>
                <a:cs typeface="Calibri Light"/>
              </a:rPr>
              <a:t>c</a:t>
            </a:r>
            <a:r>
              <a:rPr sz="2400" b="0" spc="-160" dirty="0">
                <a:latin typeface="Times New Roman"/>
                <a:cs typeface="Times New Roman"/>
              </a:rPr>
              <a:t> </a:t>
            </a:r>
            <a:r>
              <a:rPr sz="2400" b="0" spc="-10" dirty="0">
                <a:latin typeface="Calibri Light"/>
                <a:cs typeface="Calibri Light"/>
              </a:rPr>
              <a:t>J</a:t>
            </a:r>
            <a:r>
              <a:rPr sz="2400" b="0" spc="-30" dirty="0">
                <a:latin typeface="Calibri Light"/>
                <a:cs typeface="Calibri Light"/>
              </a:rPr>
              <a:t>S</a:t>
            </a:r>
            <a:r>
              <a:rPr sz="2400" b="0" spc="-15" dirty="0">
                <a:latin typeface="Calibri Light"/>
                <a:cs typeface="Calibri Light"/>
              </a:rPr>
              <a:t>O</a:t>
            </a:r>
            <a:r>
              <a:rPr sz="2400" b="0" dirty="0">
                <a:latin typeface="Calibri Light"/>
                <a:cs typeface="Calibri Light"/>
              </a:rPr>
              <a:t>N</a:t>
            </a:r>
            <a:r>
              <a:rPr sz="2400" b="0" spc="-16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Calibri Light"/>
                <a:cs typeface="Calibri Light"/>
              </a:rPr>
              <a:t>fo</a:t>
            </a:r>
            <a:r>
              <a:rPr sz="2400" b="0" spc="-25" dirty="0">
                <a:latin typeface="Calibri Light"/>
                <a:cs typeface="Calibri Light"/>
              </a:rPr>
              <a:t>r</a:t>
            </a:r>
            <a:r>
              <a:rPr sz="2400" b="0" spc="-15" dirty="0">
                <a:latin typeface="Calibri Light"/>
                <a:cs typeface="Calibri Light"/>
              </a:rPr>
              <a:t>m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20" dirty="0">
                <a:latin typeface="Calibri Light"/>
                <a:cs typeface="Calibri Light"/>
              </a:rPr>
              <a:t>t</a:t>
            </a:r>
            <a:r>
              <a:rPr sz="2400" b="0" spc="-10" dirty="0">
                <a:latin typeface="Calibri Light"/>
                <a:cs typeface="Calibri Light"/>
              </a:rPr>
              <a:t>.</a:t>
            </a:r>
            <a:endParaRPr sz="24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b="0" spc="-25" dirty="0">
                <a:latin typeface="Calibri Light"/>
                <a:cs typeface="Calibri Light"/>
              </a:rPr>
              <a:t>Y</a:t>
            </a:r>
            <a:r>
              <a:rPr sz="2400" b="0" spc="-30" dirty="0">
                <a:latin typeface="Calibri Light"/>
                <a:cs typeface="Calibri Light"/>
              </a:rPr>
              <a:t>o</a:t>
            </a:r>
            <a:r>
              <a:rPr sz="2400" b="0" spc="-15" dirty="0">
                <a:latin typeface="Calibri Light"/>
                <a:cs typeface="Calibri Light"/>
              </a:rPr>
              <a:t>u</a:t>
            </a:r>
            <a:r>
              <a:rPr sz="2400" b="0" spc="-155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c</a:t>
            </a:r>
            <a:r>
              <a:rPr sz="2400" b="0" spc="-45" dirty="0">
                <a:latin typeface="Calibri Light"/>
                <a:cs typeface="Calibri Light"/>
              </a:rPr>
              <a:t>a</a:t>
            </a:r>
            <a:r>
              <a:rPr sz="2400" b="0" spc="-15" dirty="0">
                <a:latin typeface="Calibri Light"/>
                <a:cs typeface="Calibri Light"/>
              </a:rPr>
              <a:t>n</a:t>
            </a:r>
            <a:r>
              <a:rPr sz="2400" b="0" spc="-145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c</a:t>
            </a:r>
            <a:r>
              <a:rPr sz="2400" b="0" spc="-35" dirty="0">
                <a:latin typeface="Calibri Light"/>
                <a:cs typeface="Calibri Light"/>
              </a:rPr>
              <a:t>r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30" dirty="0">
                <a:latin typeface="Calibri Light"/>
                <a:cs typeface="Calibri Light"/>
              </a:rPr>
              <a:t>a</a:t>
            </a:r>
            <a:r>
              <a:rPr sz="2400" b="0" spc="-35" dirty="0">
                <a:latin typeface="Calibri Light"/>
                <a:cs typeface="Calibri Light"/>
              </a:rPr>
              <a:t>t</a:t>
            </a:r>
            <a:r>
              <a:rPr sz="2400" b="0" dirty="0">
                <a:latin typeface="Calibri Light"/>
                <a:cs typeface="Calibri Light"/>
              </a:rPr>
              <a:t>e</a:t>
            </a:r>
            <a:r>
              <a:rPr sz="2400" b="0" spc="-170" dirty="0">
                <a:latin typeface="Times New Roman"/>
                <a:cs typeface="Times New Roman"/>
              </a:rPr>
              <a:t> </a:t>
            </a:r>
            <a:r>
              <a:rPr sz="2400" b="0" spc="-25" dirty="0">
                <a:latin typeface="Calibri Light"/>
                <a:cs typeface="Calibri Light"/>
              </a:rPr>
              <a:t>c</a:t>
            </a:r>
            <a:r>
              <a:rPr sz="2400" b="0" spc="-30" dirty="0">
                <a:latin typeface="Calibri Light"/>
                <a:cs typeface="Calibri Light"/>
              </a:rPr>
              <a:t>u</a:t>
            </a:r>
            <a:r>
              <a:rPr sz="2400" b="0" spc="-40" dirty="0">
                <a:latin typeface="Calibri Light"/>
                <a:cs typeface="Calibri Light"/>
              </a:rPr>
              <a:t>s</a:t>
            </a:r>
            <a:r>
              <a:rPr sz="2400" b="0" spc="-35" dirty="0">
                <a:latin typeface="Calibri Light"/>
                <a:cs typeface="Calibri Light"/>
              </a:rPr>
              <a:t>t</a:t>
            </a:r>
            <a:r>
              <a:rPr sz="2400" b="0" spc="-20" dirty="0">
                <a:latin typeface="Calibri Light"/>
                <a:cs typeface="Calibri Light"/>
              </a:rPr>
              <a:t>o</a:t>
            </a:r>
            <a:r>
              <a:rPr sz="2400" b="0" dirty="0">
                <a:latin typeface="Calibri Light"/>
                <a:cs typeface="Calibri Light"/>
              </a:rPr>
              <a:t>m</a:t>
            </a:r>
            <a:r>
              <a:rPr sz="2400" b="0" spc="-180" dirty="0">
                <a:latin typeface="Times New Roman"/>
                <a:cs typeface="Times New Roman"/>
              </a:rPr>
              <a:t> </a:t>
            </a:r>
            <a:r>
              <a:rPr sz="2400" b="0" spc="-30" dirty="0">
                <a:latin typeface="Calibri Light"/>
                <a:cs typeface="Calibri Light"/>
              </a:rPr>
              <a:t>po</a:t>
            </a:r>
            <a:r>
              <a:rPr sz="2400" b="0" spc="-25" dirty="0">
                <a:latin typeface="Calibri Light"/>
                <a:cs typeface="Calibri Light"/>
              </a:rPr>
              <a:t>l</a:t>
            </a:r>
            <a:r>
              <a:rPr sz="2400" b="0" spc="-40" dirty="0">
                <a:latin typeface="Calibri Light"/>
                <a:cs typeface="Calibri Light"/>
              </a:rPr>
              <a:t>i</a:t>
            </a:r>
            <a:r>
              <a:rPr sz="2400" b="0" spc="-15" dirty="0">
                <a:latin typeface="Calibri Light"/>
                <a:cs typeface="Calibri Light"/>
              </a:rPr>
              <a:t>cy</a:t>
            </a:r>
            <a:r>
              <a:rPr sz="2400" b="0" spc="-175" dirty="0">
                <a:latin typeface="Times New Roman"/>
                <a:cs typeface="Times New Roman"/>
              </a:rPr>
              <a:t> </a:t>
            </a:r>
            <a:r>
              <a:rPr sz="2400" b="0" spc="-40" dirty="0">
                <a:latin typeface="Calibri Light"/>
                <a:cs typeface="Calibri Light"/>
              </a:rPr>
              <a:t>d</a:t>
            </a:r>
            <a:r>
              <a:rPr sz="2400" b="0" spc="-10" dirty="0">
                <a:latin typeface="Calibri Light"/>
                <a:cs typeface="Calibri Light"/>
              </a:rPr>
              <a:t>e</a:t>
            </a:r>
            <a:r>
              <a:rPr sz="2400" b="0" spc="-35" dirty="0">
                <a:latin typeface="Calibri Light"/>
                <a:cs typeface="Calibri Light"/>
              </a:rPr>
              <a:t>f</a:t>
            </a:r>
            <a:r>
              <a:rPr sz="2400" b="0" spc="-40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n</a:t>
            </a:r>
            <a:r>
              <a:rPr sz="2400" b="0" spc="-40" dirty="0">
                <a:latin typeface="Calibri Light"/>
                <a:cs typeface="Calibri Light"/>
              </a:rPr>
              <a:t>i</a:t>
            </a:r>
            <a:r>
              <a:rPr sz="2400" b="0" spc="-35" dirty="0">
                <a:latin typeface="Calibri Light"/>
                <a:cs typeface="Calibri Light"/>
              </a:rPr>
              <a:t>t</a:t>
            </a:r>
            <a:r>
              <a:rPr sz="2400" b="0" spc="-25" dirty="0">
                <a:latin typeface="Calibri Light"/>
                <a:cs typeface="Calibri Light"/>
              </a:rPr>
              <a:t>i</a:t>
            </a:r>
            <a:r>
              <a:rPr sz="2400" b="0" spc="-30" dirty="0">
                <a:latin typeface="Calibri Light"/>
                <a:cs typeface="Calibri Light"/>
              </a:rPr>
              <a:t>on</a:t>
            </a:r>
            <a:r>
              <a:rPr sz="2400" b="0" spc="-40" dirty="0">
                <a:latin typeface="Calibri Light"/>
                <a:cs typeface="Calibri Light"/>
              </a:rPr>
              <a:t>s</a:t>
            </a:r>
            <a:r>
              <a:rPr sz="2400" b="0" spc="-10" dirty="0">
                <a:latin typeface="Calibri Light"/>
                <a:cs typeface="Calibri Light"/>
              </a:rPr>
              <a:t>.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735">
              <a:lnSpc>
                <a:spcPct val="100000"/>
              </a:lnSpc>
            </a:pPr>
            <a:r>
              <a:rPr spc="-20" dirty="0"/>
              <a:t>Policy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35" dirty="0"/>
              <a:t>D</a:t>
            </a:r>
            <a:r>
              <a:rPr spc="-50" dirty="0"/>
              <a:t>e</a:t>
            </a:r>
            <a:r>
              <a:rPr spc="-15" dirty="0"/>
              <a:t>f</a:t>
            </a:r>
            <a:r>
              <a:rPr spc="-40" dirty="0"/>
              <a:t>in</a:t>
            </a:r>
            <a:r>
              <a:rPr spc="-15" dirty="0"/>
              <a:t>it</a:t>
            </a:r>
            <a:r>
              <a:rPr spc="-30" dirty="0"/>
              <a:t>i</a:t>
            </a:r>
            <a:r>
              <a:rPr spc="-25" dirty="0"/>
              <a:t>o</a:t>
            </a:r>
            <a:r>
              <a:rPr spc="-50" dirty="0"/>
              <a:t>n</a:t>
            </a:r>
            <a:r>
              <a:rPr spc="-25" dirty="0"/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7315200" y="1219000"/>
            <a:ext cx="3391783" cy="551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9490" y="1253287"/>
            <a:ext cx="3275959" cy="5401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44674" y="1248510"/>
            <a:ext cx="3285490" cy="5411470"/>
          </a:xfrm>
          <a:custGeom>
            <a:avLst/>
            <a:gdLst/>
            <a:ahLst/>
            <a:cxnLst/>
            <a:rect l="l" t="t" r="r" b="b"/>
            <a:pathLst>
              <a:path w="3285490" h="5411470">
                <a:moveTo>
                  <a:pt x="0" y="5411358"/>
                </a:moveTo>
                <a:lnTo>
                  <a:pt x="3285469" y="5411358"/>
                </a:lnTo>
                <a:lnTo>
                  <a:pt x="3285469" y="0"/>
                </a:lnTo>
                <a:lnTo>
                  <a:pt x="0" y="0"/>
                </a:lnTo>
                <a:lnTo>
                  <a:pt x="0" y="541135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4171" y="3648455"/>
            <a:ext cx="235915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4765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Blu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2689" y="1371673"/>
            <a:ext cx="7238877" cy="5125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45254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B</a:t>
            </a:r>
            <a:r>
              <a:rPr spc="-30" dirty="0"/>
              <a:t>l</a:t>
            </a:r>
            <a:r>
              <a:rPr spc="-45" dirty="0"/>
              <a:t>u</a:t>
            </a:r>
            <a:r>
              <a:rPr spc="-30" dirty="0"/>
              <a:t>ep</a:t>
            </a:r>
            <a:r>
              <a:rPr spc="-35" dirty="0"/>
              <a:t>r</a:t>
            </a:r>
            <a:r>
              <a:rPr spc="-15" dirty="0"/>
              <a:t>i</a:t>
            </a:r>
            <a:r>
              <a:rPr spc="-50" dirty="0"/>
              <a:t>n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5203" y="2500884"/>
            <a:ext cx="7103482" cy="3003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738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B</a:t>
            </a:r>
            <a:r>
              <a:rPr spc="-10" dirty="0"/>
              <a:t>l</a:t>
            </a:r>
            <a:r>
              <a:rPr spc="-20" dirty="0"/>
              <a:t>ueprints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vs</a:t>
            </a:r>
            <a:r>
              <a:rPr spc="-15" dirty="0"/>
              <a:t>.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5" dirty="0"/>
              <a:t>Po</a:t>
            </a:r>
            <a:r>
              <a:rPr spc="-15" dirty="0"/>
              <a:t>li</a:t>
            </a:r>
            <a:r>
              <a:rPr spc="-45" dirty="0"/>
              <a:t>c</a:t>
            </a:r>
            <a:r>
              <a:rPr spc="-25" dirty="0"/>
              <a:t>y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9811" y="3648455"/>
            <a:ext cx="3546347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7749" y="3003585"/>
            <a:ext cx="355282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620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1589" y="1212220"/>
            <a:ext cx="5095127" cy="553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5404" y="3075310"/>
            <a:ext cx="3610610" cy="1485265"/>
          </a:xfrm>
          <a:custGeom>
            <a:avLst/>
            <a:gdLst/>
            <a:ahLst/>
            <a:cxnLst/>
            <a:rect l="l" t="t" r="r" b="b"/>
            <a:pathLst>
              <a:path w="3610610" h="1485264">
                <a:moveTo>
                  <a:pt x="3362843" y="0"/>
                </a:moveTo>
                <a:lnTo>
                  <a:pt x="247518" y="0"/>
                </a:lnTo>
                <a:lnTo>
                  <a:pt x="197607" y="5059"/>
                </a:lnTo>
                <a:lnTo>
                  <a:pt x="151256" y="19415"/>
                </a:lnTo>
                <a:lnTo>
                  <a:pt x="109097" y="42275"/>
                </a:lnTo>
                <a:lnTo>
                  <a:pt x="72521" y="72511"/>
                </a:lnTo>
                <a:lnTo>
                  <a:pt x="42290" y="109087"/>
                </a:lnTo>
                <a:lnTo>
                  <a:pt x="19430" y="151119"/>
                </a:lnTo>
                <a:lnTo>
                  <a:pt x="5084" y="197601"/>
                </a:lnTo>
                <a:lnTo>
                  <a:pt x="0" y="247528"/>
                </a:lnTo>
                <a:lnTo>
                  <a:pt x="0" y="1237609"/>
                </a:lnTo>
                <a:lnTo>
                  <a:pt x="5084" y="1287520"/>
                </a:lnTo>
                <a:lnTo>
                  <a:pt x="19430" y="1333871"/>
                </a:lnTo>
                <a:lnTo>
                  <a:pt x="42290" y="1375912"/>
                </a:lnTo>
                <a:lnTo>
                  <a:pt x="72521" y="1412619"/>
                </a:lnTo>
                <a:lnTo>
                  <a:pt x="109097" y="1442837"/>
                </a:lnTo>
                <a:lnTo>
                  <a:pt x="151256" y="1465697"/>
                </a:lnTo>
                <a:lnTo>
                  <a:pt x="197607" y="1480056"/>
                </a:lnTo>
                <a:lnTo>
                  <a:pt x="247518" y="1485128"/>
                </a:lnTo>
                <a:lnTo>
                  <a:pt x="3362843" y="1485128"/>
                </a:lnTo>
                <a:lnTo>
                  <a:pt x="3412738" y="1480056"/>
                </a:lnTo>
                <a:lnTo>
                  <a:pt x="3459098" y="1465697"/>
                </a:lnTo>
                <a:lnTo>
                  <a:pt x="3501252" y="1442837"/>
                </a:lnTo>
                <a:lnTo>
                  <a:pt x="3537828" y="1412619"/>
                </a:lnTo>
                <a:lnTo>
                  <a:pt x="3568064" y="1375912"/>
                </a:lnTo>
                <a:lnTo>
                  <a:pt x="3590924" y="1333871"/>
                </a:lnTo>
                <a:lnTo>
                  <a:pt x="3605280" y="1287520"/>
                </a:lnTo>
                <a:lnTo>
                  <a:pt x="3610371" y="1237609"/>
                </a:lnTo>
                <a:lnTo>
                  <a:pt x="3610371" y="247528"/>
                </a:lnTo>
                <a:lnTo>
                  <a:pt x="3605280" y="197601"/>
                </a:lnTo>
                <a:lnTo>
                  <a:pt x="3590924" y="151119"/>
                </a:lnTo>
                <a:lnTo>
                  <a:pt x="3568064" y="109087"/>
                </a:lnTo>
                <a:lnTo>
                  <a:pt x="3537828" y="72511"/>
                </a:lnTo>
                <a:lnTo>
                  <a:pt x="3501252" y="42275"/>
                </a:lnTo>
                <a:lnTo>
                  <a:pt x="3459098" y="19415"/>
                </a:lnTo>
                <a:lnTo>
                  <a:pt x="3412738" y="5059"/>
                </a:lnTo>
                <a:lnTo>
                  <a:pt x="33628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404" y="3075310"/>
            <a:ext cx="3610610" cy="1485265"/>
          </a:xfrm>
          <a:custGeom>
            <a:avLst/>
            <a:gdLst/>
            <a:ahLst/>
            <a:cxnLst/>
            <a:rect l="l" t="t" r="r" b="b"/>
            <a:pathLst>
              <a:path w="3610610" h="1485264">
                <a:moveTo>
                  <a:pt x="0" y="247528"/>
                </a:moveTo>
                <a:lnTo>
                  <a:pt x="5084" y="197601"/>
                </a:lnTo>
                <a:lnTo>
                  <a:pt x="19430" y="151119"/>
                </a:lnTo>
                <a:lnTo>
                  <a:pt x="42290" y="109087"/>
                </a:lnTo>
                <a:lnTo>
                  <a:pt x="72521" y="72511"/>
                </a:lnTo>
                <a:lnTo>
                  <a:pt x="109097" y="42275"/>
                </a:lnTo>
                <a:lnTo>
                  <a:pt x="151256" y="19415"/>
                </a:lnTo>
                <a:lnTo>
                  <a:pt x="197607" y="5059"/>
                </a:lnTo>
                <a:lnTo>
                  <a:pt x="247518" y="0"/>
                </a:lnTo>
                <a:lnTo>
                  <a:pt x="3362843" y="0"/>
                </a:lnTo>
                <a:lnTo>
                  <a:pt x="3412738" y="5059"/>
                </a:lnTo>
                <a:lnTo>
                  <a:pt x="3459098" y="19415"/>
                </a:lnTo>
                <a:lnTo>
                  <a:pt x="3501252" y="42275"/>
                </a:lnTo>
                <a:lnTo>
                  <a:pt x="3537828" y="72511"/>
                </a:lnTo>
                <a:lnTo>
                  <a:pt x="3568064" y="109087"/>
                </a:lnTo>
                <a:lnTo>
                  <a:pt x="3590924" y="151119"/>
                </a:lnTo>
                <a:lnTo>
                  <a:pt x="3605280" y="197601"/>
                </a:lnTo>
                <a:lnTo>
                  <a:pt x="3610371" y="247528"/>
                </a:lnTo>
                <a:lnTo>
                  <a:pt x="3610371" y="1237609"/>
                </a:lnTo>
                <a:lnTo>
                  <a:pt x="3605280" y="1287520"/>
                </a:lnTo>
                <a:lnTo>
                  <a:pt x="3590924" y="1333871"/>
                </a:lnTo>
                <a:lnTo>
                  <a:pt x="3568064" y="1375912"/>
                </a:lnTo>
                <a:lnTo>
                  <a:pt x="3537828" y="1412619"/>
                </a:lnTo>
                <a:lnTo>
                  <a:pt x="3501252" y="1442837"/>
                </a:lnTo>
                <a:lnTo>
                  <a:pt x="3459098" y="1465697"/>
                </a:lnTo>
                <a:lnTo>
                  <a:pt x="3412738" y="1480056"/>
                </a:lnTo>
                <a:lnTo>
                  <a:pt x="3362843" y="1485128"/>
                </a:lnTo>
                <a:lnTo>
                  <a:pt x="247518" y="1485128"/>
                </a:lnTo>
                <a:lnTo>
                  <a:pt x="197607" y="1480056"/>
                </a:lnTo>
                <a:lnTo>
                  <a:pt x="151256" y="1465697"/>
                </a:lnTo>
                <a:lnTo>
                  <a:pt x="109097" y="1442837"/>
                </a:lnTo>
                <a:lnTo>
                  <a:pt x="72521" y="1412619"/>
                </a:lnTo>
                <a:lnTo>
                  <a:pt x="42290" y="1375912"/>
                </a:lnTo>
                <a:lnTo>
                  <a:pt x="19430" y="1333871"/>
                </a:lnTo>
                <a:lnTo>
                  <a:pt x="5084" y="1287520"/>
                </a:lnTo>
                <a:lnTo>
                  <a:pt x="0" y="1237609"/>
                </a:lnTo>
                <a:lnTo>
                  <a:pt x="0" y="24752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5880" y="3066288"/>
            <a:ext cx="3630167" cy="1504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1639" y="3488718"/>
            <a:ext cx="2798445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590"/>
              </a:lnSpc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Manag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Identit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zure?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0930">
              <a:lnSpc>
                <a:spcPct val="100000"/>
              </a:lnSpc>
            </a:pPr>
            <a:r>
              <a:rPr spc="-25" dirty="0"/>
              <a:t>Authenticat</a:t>
            </a:r>
            <a:r>
              <a:rPr spc="10" dirty="0"/>
              <a:t>i</a:t>
            </a:r>
            <a:r>
              <a:rPr spc="-25" dirty="0"/>
              <a:t>on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65" dirty="0"/>
              <a:t>M</a:t>
            </a:r>
            <a:r>
              <a:rPr spc="-35" dirty="0"/>
              <a:t>I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358" y="2943849"/>
            <a:ext cx="1638300" cy="497205"/>
          </a:xfrm>
          <a:custGeom>
            <a:avLst/>
            <a:gdLst/>
            <a:ahLst/>
            <a:cxnLst/>
            <a:rect l="l" t="t" r="r" b="b"/>
            <a:pathLst>
              <a:path w="1638300" h="497204">
                <a:moveTo>
                  <a:pt x="1555507" y="0"/>
                </a:moveTo>
                <a:lnTo>
                  <a:pt x="82795" y="0"/>
                </a:lnTo>
                <a:lnTo>
                  <a:pt x="50541" y="6492"/>
                </a:lnTo>
                <a:lnTo>
                  <a:pt x="24252" y="24262"/>
                </a:lnTo>
                <a:lnTo>
                  <a:pt x="6476" y="50566"/>
                </a:lnTo>
                <a:lnTo>
                  <a:pt x="0" y="82814"/>
                </a:lnTo>
                <a:lnTo>
                  <a:pt x="0" y="414040"/>
                </a:lnTo>
                <a:lnTo>
                  <a:pt x="6476" y="446288"/>
                </a:lnTo>
                <a:lnTo>
                  <a:pt x="24252" y="472561"/>
                </a:lnTo>
                <a:lnTo>
                  <a:pt x="50541" y="490362"/>
                </a:lnTo>
                <a:lnTo>
                  <a:pt x="82795" y="496823"/>
                </a:lnTo>
                <a:lnTo>
                  <a:pt x="1555507" y="496823"/>
                </a:lnTo>
                <a:lnTo>
                  <a:pt x="1587754" y="490362"/>
                </a:lnTo>
                <a:lnTo>
                  <a:pt x="1614028" y="472561"/>
                </a:lnTo>
                <a:lnTo>
                  <a:pt x="1631829" y="446288"/>
                </a:lnTo>
                <a:lnTo>
                  <a:pt x="1638290" y="414040"/>
                </a:lnTo>
                <a:lnTo>
                  <a:pt x="1638290" y="82814"/>
                </a:lnTo>
                <a:lnTo>
                  <a:pt x="1631829" y="50566"/>
                </a:lnTo>
                <a:lnTo>
                  <a:pt x="1614028" y="24262"/>
                </a:lnTo>
                <a:lnTo>
                  <a:pt x="1587754" y="6492"/>
                </a:lnTo>
                <a:lnTo>
                  <a:pt x="155550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4358" y="2943849"/>
            <a:ext cx="1638300" cy="497205"/>
          </a:xfrm>
          <a:custGeom>
            <a:avLst/>
            <a:gdLst/>
            <a:ahLst/>
            <a:cxnLst/>
            <a:rect l="l" t="t" r="r" b="b"/>
            <a:pathLst>
              <a:path w="1638300" h="497204">
                <a:moveTo>
                  <a:pt x="0" y="82814"/>
                </a:moveTo>
                <a:lnTo>
                  <a:pt x="6476" y="50566"/>
                </a:lnTo>
                <a:lnTo>
                  <a:pt x="24252" y="24262"/>
                </a:lnTo>
                <a:lnTo>
                  <a:pt x="50541" y="6492"/>
                </a:lnTo>
                <a:lnTo>
                  <a:pt x="82795" y="0"/>
                </a:lnTo>
                <a:lnTo>
                  <a:pt x="1555507" y="0"/>
                </a:lnTo>
                <a:lnTo>
                  <a:pt x="1587754" y="6492"/>
                </a:lnTo>
                <a:lnTo>
                  <a:pt x="1614028" y="24262"/>
                </a:lnTo>
                <a:lnTo>
                  <a:pt x="1631829" y="50566"/>
                </a:lnTo>
                <a:lnTo>
                  <a:pt x="1638290" y="82814"/>
                </a:lnTo>
                <a:lnTo>
                  <a:pt x="1638290" y="414040"/>
                </a:lnTo>
                <a:lnTo>
                  <a:pt x="1631829" y="446288"/>
                </a:lnTo>
                <a:lnTo>
                  <a:pt x="1614028" y="472561"/>
                </a:lnTo>
                <a:lnTo>
                  <a:pt x="1587754" y="490362"/>
                </a:lnTo>
                <a:lnTo>
                  <a:pt x="1555507" y="496823"/>
                </a:lnTo>
                <a:lnTo>
                  <a:pt x="82795" y="496823"/>
                </a:lnTo>
                <a:lnTo>
                  <a:pt x="50541" y="490362"/>
                </a:lnTo>
                <a:lnTo>
                  <a:pt x="24252" y="472561"/>
                </a:lnTo>
                <a:lnTo>
                  <a:pt x="6476" y="446288"/>
                </a:lnTo>
                <a:lnTo>
                  <a:pt x="0" y="414040"/>
                </a:lnTo>
                <a:lnTo>
                  <a:pt x="0" y="8281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5083" y="2933700"/>
            <a:ext cx="1656588" cy="516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5145" y="3778879"/>
            <a:ext cx="1637030" cy="497840"/>
          </a:xfrm>
          <a:custGeom>
            <a:avLst/>
            <a:gdLst/>
            <a:ahLst/>
            <a:cxnLst/>
            <a:rect l="l" t="t" r="r" b="b"/>
            <a:pathLst>
              <a:path w="1637029" h="497839">
                <a:moveTo>
                  <a:pt x="1553986" y="0"/>
                </a:moveTo>
                <a:lnTo>
                  <a:pt x="82939" y="0"/>
                </a:lnTo>
                <a:lnTo>
                  <a:pt x="50554" y="6492"/>
                </a:lnTo>
                <a:lnTo>
                  <a:pt x="24265" y="24262"/>
                </a:lnTo>
                <a:lnTo>
                  <a:pt x="6476" y="50682"/>
                </a:lnTo>
                <a:lnTo>
                  <a:pt x="0" y="82936"/>
                </a:lnTo>
                <a:lnTo>
                  <a:pt x="0" y="414656"/>
                </a:lnTo>
                <a:lnTo>
                  <a:pt x="6476" y="446922"/>
                </a:lnTo>
                <a:lnTo>
                  <a:pt x="24265" y="473330"/>
                </a:lnTo>
                <a:lnTo>
                  <a:pt x="50554" y="491118"/>
                </a:lnTo>
                <a:lnTo>
                  <a:pt x="82939" y="497595"/>
                </a:lnTo>
                <a:lnTo>
                  <a:pt x="1553986" y="497595"/>
                </a:lnTo>
                <a:lnTo>
                  <a:pt x="1586355" y="491118"/>
                </a:lnTo>
                <a:lnTo>
                  <a:pt x="1612660" y="473330"/>
                </a:lnTo>
                <a:lnTo>
                  <a:pt x="1630430" y="446922"/>
                </a:lnTo>
                <a:lnTo>
                  <a:pt x="1636922" y="414656"/>
                </a:lnTo>
                <a:lnTo>
                  <a:pt x="1636922" y="82936"/>
                </a:lnTo>
                <a:lnTo>
                  <a:pt x="1630430" y="50682"/>
                </a:lnTo>
                <a:lnTo>
                  <a:pt x="1612660" y="24262"/>
                </a:lnTo>
                <a:lnTo>
                  <a:pt x="1586355" y="6492"/>
                </a:lnTo>
                <a:lnTo>
                  <a:pt x="155398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5145" y="3778879"/>
            <a:ext cx="1637030" cy="497840"/>
          </a:xfrm>
          <a:custGeom>
            <a:avLst/>
            <a:gdLst/>
            <a:ahLst/>
            <a:cxnLst/>
            <a:rect l="l" t="t" r="r" b="b"/>
            <a:pathLst>
              <a:path w="1637029" h="497839">
                <a:moveTo>
                  <a:pt x="0" y="82936"/>
                </a:moveTo>
                <a:lnTo>
                  <a:pt x="6476" y="50682"/>
                </a:lnTo>
                <a:lnTo>
                  <a:pt x="24265" y="24262"/>
                </a:lnTo>
                <a:lnTo>
                  <a:pt x="50554" y="6492"/>
                </a:lnTo>
                <a:lnTo>
                  <a:pt x="82939" y="0"/>
                </a:lnTo>
                <a:lnTo>
                  <a:pt x="1553986" y="0"/>
                </a:lnTo>
                <a:lnTo>
                  <a:pt x="1586355" y="6492"/>
                </a:lnTo>
                <a:lnTo>
                  <a:pt x="1612660" y="24262"/>
                </a:lnTo>
                <a:lnTo>
                  <a:pt x="1630430" y="50682"/>
                </a:lnTo>
                <a:lnTo>
                  <a:pt x="1636922" y="82936"/>
                </a:lnTo>
                <a:lnTo>
                  <a:pt x="1636922" y="414656"/>
                </a:lnTo>
                <a:lnTo>
                  <a:pt x="1630430" y="446922"/>
                </a:lnTo>
                <a:lnTo>
                  <a:pt x="1612660" y="473330"/>
                </a:lnTo>
                <a:lnTo>
                  <a:pt x="1586355" y="491118"/>
                </a:lnTo>
                <a:lnTo>
                  <a:pt x="1553986" y="497595"/>
                </a:lnTo>
                <a:lnTo>
                  <a:pt x="82939" y="497595"/>
                </a:lnTo>
                <a:lnTo>
                  <a:pt x="50554" y="491118"/>
                </a:lnTo>
                <a:lnTo>
                  <a:pt x="24265" y="473330"/>
                </a:lnTo>
                <a:lnTo>
                  <a:pt x="6476" y="446922"/>
                </a:lnTo>
                <a:lnTo>
                  <a:pt x="0" y="414656"/>
                </a:lnTo>
                <a:lnTo>
                  <a:pt x="0" y="82936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5751" y="3768852"/>
            <a:ext cx="1656588" cy="518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4358" y="4613910"/>
            <a:ext cx="4272280" cy="567055"/>
          </a:xfrm>
          <a:custGeom>
            <a:avLst/>
            <a:gdLst/>
            <a:ahLst/>
            <a:cxnLst/>
            <a:rect l="l" t="t" r="r" b="b"/>
            <a:pathLst>
              <a:path w="4272280" h="567054">
                <a:moveTo>
                  <a:pt x="4177274" y="0"/>
                </a:moveTo>
                <a:lnTo>
                  <a:pt x="94487" y="0"/>
                </a:lnTo>
                <a:lnTo>
                  <a:pt x="57649" y="7370"/>
                </a:lnTo>
                <a:lnTo>
                  <a:pt x="27681" y="27681"/>
                </a:lnTo>
                <a:lnTo>
                  <a:pt x="7357" y="57662"/>
                </a:lnTo>
                <a:lnTo>
                  <a:pt x="0" y="94487"/>
                </a:lnTo>
                <a:lnTo>
                  <a:pt x="0" y="472439"/>
                </a:lnTo>
                <a:lnTo>
                  <a:pt x="7357" y="509265"/>
                </a:lnTo>
                <a:lnTo>
                  <a:pt x="27681" y="539246"/>
                </a:lnTo>
                <a:lnTo>
                  <a:pt x="57649" y="559557"/>
                </a:lnTo>
                <a:lnTo>
                  <a:pt x="94487" y="566927"/>
                </a:lnTo>
                <a:lnTo>
                  <a:pt x="4177274" y="566927"/>
                </a:lnTo>
                <a:lnTo>
                  <a:pt x="4214125" y="559557"/>
                </a:lnTo>
                <a:lnTo>
                  <a:pt x="4244086" y="539246"/>
                </a:lnTo>
                <a:lnTo>
                  <a:pt x="4264417" y="509265"/>
                </a:lnTo>
                <a:lnTo>
                  <a:pt x="4271762" y="472439"/>
                </a:lnTo>
                <a:lnTo>
                  <a:pt x="4271762" y="94487"/>
                </a:lnTo>
                <a:lnTo>
                  <a:pt x="4264417" y="57662"/>
                </a:lnTo>
                <a:lnTo>
                  <a:pt x="4244086" y="27681"/>
                </a:lnTo>
                <a:lnTo>
                  <a:pt x="4214125" y="7370"/>
                </a:lnTo>
                <a:lnTo>
                  <a:pt x="41772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24358" y="4613910"/>
            <a:ext cx="4272280" cy="567055"/>
          </a:xfrm>
          <a:custGeom>
            <a:avLst/>
            <a:gdLst/>
            <a:ahLst/>
            <a:cxnLst/>
            <a:rect l="l" t="t" r="r" b="b"/>
            <a:pathLst>
              <a:path w="4272280" h="567054">
                <a:moveTo>
                  <a:pt x="0" y="94487"/>
                </a:moveTo>
                <a:lnTo>
                  <a:pt x="7357" y="57662"/>
                </a:lnTo>
                <a:lnTo>
                  <a:pt x="27681" y="27681"/>
                </a:lnTo>
                <a:lnTo>
                  <a:pt x="57649" y="7370"/>
                </a:lnTo>
                <a:lnTo>
                  <a:pt x="94487" y="0"/>
                </a:lnTo>
                <a:lnTo>
                  <a:pt x="4177274" y="0"/>
                </a:lnTo>
                <a:lnTo>
                  <a:pt x="4214125" y="7370"/>
                </a:lnTo>
                <a:lnTo>
                  <a:pt x="4244086" y="27681"/>
                </a:lnTo>
                <a:lnTo>
                  <a:pt x="4264417" y="57662"/>
                </a:lnTo>
                <a:lnTo>
                  <a:pt x="4271762" y="94487"/>
                </a:lnTo>
                <a:lnTo>
                  <a:pt x="4271762" y="472439"/>
                </a:lnTo>
                <a:lnTo>
                  <a:pt x="4264417" y="509265"/>
                </a:lnTo>
                <a:lnTo>
                  <a:pt x="4244086" y="539246"/>
                </a:lnTo>
                <a:lnTo>
                  <a:pt x="4214125" y="559557"/>
                </a:lnTo>
                <a:lnTo>
                  <a:pt x="4177274" y="566927"/>
                </a:lnTo>
                <a:lnTo>
                  <a:pt x="94487" y="566927"/>
                </a:lnTo>
                <a:lnTo>
                  <a:pt x="57649" y="559557"/>
                </a:lnTo>
                <a:lnTo>
                  <a:pt x="27681" y="539246"/>
                </a:lnTo>
                <a:lnTo>
                  <a:pt x="7357" y="509265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5083" y="4604003"/>
            <a:ext cx="4291583" cy="586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98651" y="3065331"/>
            <a:ext cx="3582670" cy="1960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 indent="-1079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05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3715" y="2069982"/>
            <a:ext cx="4060825" cy="4978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nag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identities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2130">
              <a:lnSpc>
                <a:spcPct val="100000"/>
              </a:lnSpc>
            </a:pPr>
            <a:r>
              <a:rPr spc="-25" dirty="0"/>
              <a:t>The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conc</a:t>
            </a:r>
            <a:r>
              <a:rPr spc="-10" dirty="0"/>
              <a:t>e</a:t>
            </a:r>
            <a:r>
              <a:rPr spc="-20" dirty="0"/>
              <a:t>pt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5" dirty="0"/>
              <a:t>manage</a:t>
            </a:r>
            <a:r>
              <a:rPr spc="-25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40" dirty="0"/>
              <a:t>d</a:t>
            </a:r>
            <a:r>
              <a:rPr spc="-30" dirty="0"/>
              <a:t>en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3240" y="3264530"/>
            <a:ext cx="4464050" cy="494665"/>
          </a:xfrm>
          <a:custGeom>
            <a:avLst/>
            <a:gdLst/>
            <a:ahLst/>
            <a:cxnLst/>
            <a:rect l="l" t="t" r="r" b="b"/>
            <a:pathLst>
              <a:path w="4464050" h="494664">
                <a:moveTo>
                  <a:pt x="4381387" y="0"/>
                </a:moveTo>
                <a:lnTo>
                  <a:pt x="82427" y="0"/>
                </a:lnTo>
                <a:lnTo>
                  <a:pt x="50423" y="6492"/>
                </a:lnTo>
                <a:lnTo>
                  <a:pt x="24134" y="24140"/>
                </a:lnTo>
                <a:lnTo>
                  <a:pt x="6476" y="50413"/>
                </a:lnTo>
                <a:lnTo>
                  <a:pt x="0" y="82417"/>
                </a:lnTo>
                <a:lnTo>
                  <a:pt x="0" y="412120"/>
                </a:lnTo>
                <a:lnTo>
                  <a:pt x="6476" y="444124"/>
                </a:lnTo>
                <a:lnTo>
                  <a:pt x="24134" y="470397"/>
                </a:lnTo>
                <a:lnTo>
                  <a:pt x="50423" y="488076"/>
                </a:lnTo>
                <a:lnTo>
                  <a:pt x="82427" y="494537"/>
                </a:lnTo>
                <a:lnTo>
                  <a:pt x="4381387" y="494537"/>
                </a:lnTo>
                <a:lnTo>
                  <a:pt x="4413391" y="488076"/>
                </a:lnTo>
                <a:lnTo>
                  <a:pt x="4439664" y="470397"/>
                </a:lnTo>
                <a:lnTo>
                  <a:pt x="4457312" y="444124"/>
                </a:lnTo>
                <a:lnTo>
                  <a:pt x="4463805" y="412120"/>
                </a:lnTo>
                <a:lnTo>
                  <a:pt x="4463805" y="82417"/>
                </a:lnTo>
                <a:lnTo>
                  <a:pt x="4457312" y="50413"/>
                </a:lnTo>
                <a:lnTo>
                  <a:pt x="4439664" y="24140"/>
                </a:lnTo>
                <a:lnTo>
                  <a:pt x="4413391" y="6492"/>
                </a:lnTo>
                <a:lnTo>
                  <a:pt x="438138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3240" y="3264530"/>
            <a:ext cx="4464050" cy="494665"/>
          </a:xfrm>
          <a:custGeom>
            <a:avLst/>
            <a:gdLst/>
            <a:ahLst/>
            <a:cxnLst/>
            <a:rect l="l" t="t" r="r" b="b"/>
            <a:pathLst>
              <a:path w="4464050" h="494664">
                <a:moveTo>
                  <a:pt x="0" y="82417"/>
                </a:moveTo>
                <a:lnTo>
                  <a:pt x="6476" y="50413"/>
                </a:lnTo>
                <a:lnTo>
                  <a:pt x="24134" y="24140"/>
                </a:lnTo>
                <a:lnTo>
                  <a:pt x="50423" y="6492"/>
                </a:lnTo>
                <a:lnTo>
                  <a:pt x="82427" y="0"/>
                </a:lnTo>
                <a:lnTo>
                  <a:pt x="4381387" y="0"/>
                </a:lnTo>
                <a:lnTo>
                  <a:pt x="4413391" y="6492"/>
                </a:lnTo>
                <a:lnTo>
                  <a:pt x="4439664" y="24140"/>
                </a:lnTo>
                <a:lnTo>
                  <a:pt x="4457312" y="50413"/>
                </a:lnTo>
                <a:lnTo>
                  <a:pt x="4463805" y="82417"/>
                </a:lnTo>
                <a:lnTo>
                  <a:pt x="4463805" y="412120"/>
                </a:lnTo>
                <a:lnTo>
                  <a:pt x="4457312" y="444124"/>
                </a:lnTo>
                <a:lnTo>
                  <a:pt x="4439664" y="470397"/>
                </a:lnTo>
                <a:lnTo>
                  <a:pt x="4413391" y="488076"/>
                </a:lnTo>
                <a:lnTo>
                  <a:pt x="4381387" y="494537"/>
                </a:lnTo>
                <a:lnTo>
                  <a:pt x="82427" y="494537"/>
                </a:lnTo>
                <a:lnTo>
                  <a:pt x="50423" y="488076"/>
                </a:lnTo>
                <a:lnTo>
                  <a:pt x="24134" y="470397"/>
                </a:lnTo>
                <a:lnTo>
                  <a:pt x="6476" y="444124"/>
                </a:lnTo>
                <a:lnTo>
                  <a:pt x="0" y="412120"/>
                </a:lnTo>
                <a:lnTo>
                  <a:pt x="0" y="82417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5564" y="3273552"/>
            <a:ext cx="4439412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3408" y="4100190"/>
            <a:ext cx="4464685" cy="494665"/>
          </a:xfrm>
          <a:custGeom>
            <a:avLst/>
            <a:gdLst/>
            <a:ahLst/>
            <a:cxnLst/>
            <a:rect l="l" t="t" r="r" b="b"/>
            <a:pathLst>
              <a:path w="4464685" h="494664">
                <a:moveTo>
                  <a:pt x="4382130" y="0"/>
                </a:moveTo>
                <a:lnTo>
                  <a:pt x="82414" y="0"/>
                </a:lnTo>
                <a:lnTo>
                  <a:pt x="50410" y="6476"/>
                </a:lnTo>
                <a:lnTo>
                  <a:pt x="24121" y="24134"/>
                </a:lnTo>
                <a:lnTo>
                  <a:pt x="6476" y="50423"/>
                </a:lnTo>
                <a:lnTo>
                  <a:pt x="0" y="82427"/>
                </a:lnTo>
                <a:lnTo>
                  <a:pt x="0" y="412123"/>
                </a:lnTo>
                <a:lnTo>
                  <a:pt x="6476" y="444127"/>
                </a:lnTo>
                <a:lnTo>
                  <a:pt x="24121" y="470416"/>
                </a:lnTo>
                <a:lnTo>
                  <a:pt x="50410" y="488060"/>
                </a:lnTo>
                <a:lnTo>
                  <a:pt x="82414" y="494537"/>
                </a:lnTo>
                <a:lnTo>
                  <a:pt x="4382130" y="494537"/>
                </a:lnTo>
                <a:lnTo>
                  <a:pt x="4414134" y="488060"/>
                </a:lnTo>
                <a:lnTo>
                  <a:pt x="4440439" y="470416"/>
                </a:lnTo>
                <a:lnTo>
                  <a:pt x="4458086" y="444127"/>
                </a:lnTo>
                <a:lnTo>
                  <a:pt x="4464548" y="412123"/>
                </a:lnTo>
                <a:lnTo>
                  <a:pt x="4464548" y="82427"/>
                </a:lnTo>
                <a:lnTo>
                  <a:pt x="4458086" y="50423"/>
                </a:lnTo>
                <a:lnTo>
                  <a:pt x="4440439" y="24134"/>
                </a:lnTo>
                <a:lnTo>
                  <a:pt x="4414134" y="6476"/>
                </a:lnTo>
                <a:lnTo>
                  <a:pt x="43821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3408" y="4100190"/>
            <a:ext cx="4464685" cy="494665"/>
          </a:xfrm>
          <a:custGeom>
            <a:avLst/>
            <a:gdLst/>
            <a:ahLst/>
            <a:cxnLst/>
            <a:rect l="l" t="t" r="r" b="b"/>
            <a:pathLst>
              <a:path w="4464685" h="494664">
                <a:moveTo>
                  <a:pt x="0" y="82427"/>
                </a:moveTo>
                <a:lnTo>
                  <a:pt x="6476" y="50423"/>
                </a:lnTo>
                <a:lnTo>
                  <a:pt x="24121" y="24134"/>
                </a:lnTo>
                <a:lnTo>
                  <a:pt x="50410" y="6476"/>
                </a:lnTo>
                <a:lnTo>
                  <a:pt x="82414" y="0"/>
                </a:lnTo>
                <a:lnTo>
                  <a:pt x="4382130" y="0"/>
                </a:lnTo>
                <a:lnTo>
                  <a:pt x="4414134" y="6476"/>
                </a:lnTo>
                <a:lnTo>
                  <a:pt x="4440439" y="24134"/>
                </a:lnTo>
                <a:lnTo>
                  <a:pt x="4458086" y="50423"/>
                </a:lnTo>
                <a:lnTo>
                  <a:pt x="4464548" y="82427"/>
                </a:lnTo>
                <a:lnTo>
                  <a:pt x="4464548" y="412123"/>
                </a:lnTo>
                <a:lnTo>
                  <a:pt x="4458086" y="444127"/>
                </a:lnTo>
                <a:lnTo>
                  <a:pt x="4440439" y="470416"/>
                </a:lnTo>
                <a:lnTo>
                  <a:pt x="4414134" y="488060"/>
                </a:lnTo>
                <a:lnTo>
                  <a:pt x="4382130" y="494537"/>
                </a:lnTo>
                <a:lnTo>
                  <a:pt x="82414" y="494537"/>
                </a:lnTo>
                <a:lnTo>
                  <a:pt x="50410" y="488060"/>
                </a:lnTo>
                <a:lnTo>
                  <a:pt x="24121" y="470416"/>
                </a:lnTo>
                <a:lnTo>
                  <a:pt x="6476" y="444127"/>
                </a:lnTo>
                <a:lnTo>
                  <a:pt x="0" y="412123"/>
                </a:lnTo>
                <a:lnTo>
                  <a:pt x="0" y="824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6232" y="4110228"/>
            <a:ext cx="4439412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24559" y="3385872"/>
            <a:ext cx="3836670" cy="1090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 indent="-10795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assi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ned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naged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tit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05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r-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igned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nag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3240" y="2392817"/>
            <a:ext cx="5405755" cy="49720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typ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den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79315">
              <a:lnSpc>
                <a:spcPct val="100000"/>
              </a:lnSpc>
            </a:pPr>
            <a:r>
              <a:rPr spc="-45" dirty="0"/>
              <a:t>T</a:t>
            </a:r>
            <a:r>
              <a:rPr spc="-50" dirty="0"/>
              <a:t>w</a:t>
            </a:r>
            <a:r>
              <a:rPr spc="-25" dirty="0"/>
              <a:t>o</a:t>
            </a:r>
            <a:r>
              <a:rPr spc="-155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y</a:t>
            </a:r>
            <a:r>
              <a:rPr spc="-25" dirty="0"/>
              <a:t>p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4400" y="1219840"/>
            <a:ext cx="5095859" cy="553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ct val="100000"/>
              </a:lnSpc>
            </a:pPr>
            <a:r>
              <a:rPr spc="-30" dirty="0"/>
              <a:t>Usin</a:t>
            </a:r>
            <a:r>
              <a:rPr spc="-25" dirty="0"/>
              <a:t>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Manag</a:t>
            </a:r>
            <a:r>
              <a:rPr spc="-15" dirty="0"/>
              <a:t>e</a:t>
            </a:r>
            <a:r>
              <a:rPr spc="-25" dirty="0"/>
              <a:t>d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Identi</a:t>
            </a:r>
            <a:r>
              <a:rPr spc="-10" dirty="0"/>
              <a:t>t</a:t>
            </a:r>
            <a:r>
              <a:rPr spc="-15" dirty="0"/>
              <a:t>ie</a:t>
            </a:r>
            <a:r>
              <a:rPr spc="-25" dirty="0"/>
              <a:t>s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40" dirty="0"/>
              <a:t>s</a:t>
            </a:r>
            <a:r>
              <a:rPr spc="-25" dirty="0"/>
              <a:t>o</a:t>
            </a:r>
            <a:r>
              <a:rPr spc="-50" dirty="0"/>
              <a:t>u</a:t>
            </a:r>
            <a:r>
              <a:rPr spc="-25" dirty="0"/>
              <a:t>rc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6655" y="3648455"/>
            <a:ext cx="223113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7940"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254" y="2130917"/>
            <a:ext cx="7088486" cy="3358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3710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Servi</a:t>
            </a:r>
            <a:r>
              <a:rPr spc="-15" dirty="0"/>
              <a:t>c</a:t>
            </a:r>
            <a:r>
              <a:rPr spc="-25"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5" dirty="0"/>
              <a:t>P</a:t>
            </a:r>
            <a:r>
              <a:rPr spc="-25" dirty="0"/>
              <a:t>r</a:t>
            </a:r>
            <a:r>
              <a:rPr spc="-30" dirty="0"/>
              <a:t>i</a:t>
            </a:r>
            <a:r>
              <a:rPr spc="-25" dirty="0"/>
              <a:t>n</a:t>
            </a:r>
            <a:r>
              <a:rPr spc="-50" dirty="0"/>
              <a:t>c</a:t>
            </a:r>
            <a:r>
              <a:rPr spc="-15" dirty="0"/>
              <a:t>i</a:t>
            </a:r>
            <a:r>
              <a:rPr spc="-40" dirty="0"/>
              <a:t>pa</a:t>
            </a:r>
            <a:r>
              <a:rPr spc="-20" dirty="0"/>
              <a:t>ls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8869" y="5169551"/>
            <a:ext cx="2196465" cy="1496695"/>
          </a:xfrm>
          <a:custGeom>
            <a:avLst/>
            <a:gdLst/>
            <a:ahLst/>
            <a:cxnLst/>
            <a:rect l="l" t="t" r="r" b="b"/>
            <a:pathLst>
              <a:path w="2196465" h="1496695">
                <a:moveTo>
                  <a:pt x="0" y="1496567"/>
                </a:moveTo>
                <a:lnTo>
                  <a:pt x="2196083" y="1496567"/>
                </a:lnTo>
                <a:lnTo>
                  <a:pt x="2196083" y="0"/>
                </a:lnTo>
                <a:lnTo>
                  <a:pt x="0" y="0"/>
                </a:lnTo>
                <a:lnTo>
                  <a:pt x="0" y="14965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38456" y="5422916"/>
            <a:ext cx="395477" cy="39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9158" y="5397770"/>
            <a:ext cx="445769" cy="445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4607" y="5169551"/>
            <a:ext cx="2079625" cy="1496695"/>
          </a:xfrm>
          <a:custGeom>
            <a:avLst/>
            <a:gdLst/>
            <a:ahLst/>
            <a:cxnLst/>
            <a:rect l="l" t="t" r="r" b="b"/>
            <a:pathLst>
              <a:path w="2079625" h="1496695">
                <a:moveTo>
                  <a:pt x="0" y="1496567"/>
                </a:moveTo>
                <a:lnTo>
                  <a:pt x="2079497" y="1496567"/>
                </a:lnTo>
                <a:lnTo>
                  <a:pt x="2079497" y="0"/>
                </a:lnTo>
                <a:lnTo>
                  <a:pt x="0" y="0"/>
                </a:lnTo>
                <a:lnTo>
                  <a:pt x="0" y="14965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59240" y="5456051"/>
            <a:ext cx="662940" cy="420370"/>
          </a:xfrm>
          <a:custGeom>
            <a:avLst/>
            <a:gdLst/>
            <a:ahLst/>
            <a:cxnLst/>
            <a:rect l="l" t="t" r="r" b="b"/>
            <a:pathLst>
              <a:path w="662940" h="420370">
                <a:moveTo>
                  <a:pt x="610483" y="328839"/>
                </a:moveTo>
                <a:lnTo>
                  <a:pt x="53980" y="328839"/>
                </a:lnTo>
                <a:lnTo>
                  <a:pt x="0" y="388869"/>
                </a:lnTo>
                <a:lnTo>
                  <a:pt x="0" y="390418"/>
                </a:lnTo>
                <a:lnTo>
                  <a:pt x="2285" y="401872"/>
                </a:lnTo>
                <a:lnTo>
                  <a:pt x="8656" y="411230"/>
                </a:lnTo>
                <a:lnTo>
                  <a:pt x="18044" y="417551"/>
                </a:lnTo>
                <a:lnTo>
                  <a:pt x="29474" y="419861"/>
                </a:lnTo>
                <a:lnTo>
                  <a:pt x="632978" y="419861"/>
                </a:lnTo>
                <a:lnTo>
                  <a:pt x="644530" y="417551"/>
                </a:lnTo>
                <a:lnTo>
                  <a:pt x="653917" y="411230"/>
                </a:lnTo>
                <a:lnTo>
                  <a:pt x="660166" y="401872"/>
                </a:lnTo>
                <a:lnTo>
                  <a:pt x="662452" y="390418"/>
                </a:lnTo>
                <a:lnTo>
                  <a:pt x="662452" y="388869"/>
                </a:lnTo>
                <a:lnTo>
                  <a:pt x="610483" y="328839"/>
                </a:lnTo>
                <a:close/>
              </a:path>
              <a:path w="662940" h="420370">
                <a:moveTo>
                  <a:pt x="579881" y="0"/>
                </a:moveTo>
                <a:lnTo>
                  <a:pt x="82692" y="0"/>
                </a:lnTo>
                <a:lnTo>
                  <a:pt x="71384" y="2285"/>
                </a:lnTo>
                <a:lnTo>
                  <a:pt x="62118" y="8500"/>
                </a:lnTo>
                <a:lnTo>
                  <a:pt x="55900" y="17775"/>
                </a:lnTo>
                <a:lnTo>
                  <a:pt x="53461" y="29074"/>
                </a:lnTo>
                <a:lnTo>
                  <a:pt x="53461" y="325742"/>
                </a:lnTo>
                <a:lnTo>
                  <a:pt x="54101" y="328839"/>
                </a:lnTo>
                <a:lnTo>
                  <a:pt x="71749" y="328839"/>
                </a:lnTo>
                <a:lnTo>
                  <a:pt x="71749" y="25145"/>
                </a:lnTo>
                <a:lnTo>
                  <a:pt x="79126" y="17775"/>
                </a:lnTo>
                <a:lnTo>
                  <a:pt x="590671" y="17775"/>
                </a:lnTo>
                <a:lnTo>
                  <a:pt x="590671" y="2285"/>
                </a:lnTo>
                <a:lnTo>
                  <a:pt x="579881" y="0"/>
                </a:lnTo>
                <a:close/>
              </a:path>
              <a:path w="662940" h="420370">
                <a:moveTo>
                  <a:pt x="591190" y="2285"/>
                </a:moveTo>
                <a:lnTo>
                  <a:pt x="590671" y="2285"/>
                </a:lnTo>
                <a:lnTo>
                  <a:pt x="590671" y="328839"/>
                </a:lnTo>
                <a:lnTo>
                  <a:pt x="608350" y="328839"/>
                </a:lnTo>
                <a:lnTo>
                  <a:pt x="608959" y="325742"/>
                </a:lnTo>
                <a:lnTo>
                  <a:pt x="608959" y="29074"/>
                </a:lnTo>
                <a:lnTo>
                  <a:pt x="606673" y="17775"/>
                </a:lnTo>
                <a:lnTo>
                  <a:pt x="600334" y="8500"/>
                </a:lnTo>
                <a:lnTo>
                  <a:pt x="591190" y="2285"/>
                </a:lnTo>
                <a:close/>
              </a:path>
              <a:path w="662940" h="420370">
                <a:moveTo>
                  <a:pt x="590671" y="17775"/>
                </a:moveTo>
                <a:lnTo>
                  <a:pt x="583326" y="17775"/>
                </a:lnTo>
                <a:lnTo>
                  <a:pt x="590671" y="25145"/>
                </a:lnTo>
                <a:lnTo>
                  <a:pt x="590671" y="17775"/>
                </a:lnTo>
                <a:close/>
              </a:path>
            </a:pathLst>
          </a:custGeom>
          <a:solidFill>
            <a:srgbClr val="0016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3409" y="5823609"/>
            <a:ext cx="133985" cy="29845"/>
          </a:xfrm>
          <a:custGeom>
            <a:avLst/>
            <a:gdLst/>
            <a:ahLst/>
            <a:cxnLst/>
            <a:rect l="l" t="t" r="r" b="b"/>
            <a:pathLst>
              <a:path w="133984" h="29845">
                <a:moveTo>
                  <a:pt x="113294" y="0"/>
                </a:moveTo>
                <a:lnTo>
                  <a:pt x="20177" y="0"/>
                </a:lnTo>
                <a:lnTo>
                  <a:pt x="17769" y="774"/>
                </a:lnTo>
                <a:lnTo>
                  <a:pt x="15880" y="4248"/>
                </a:lnTo>
                <a:lnTo>
                  <a:pt x="3931" y="21299"/>
                </a:lnTo>
                <a:lnTo>
                  <a:pt x="0" y="28276"/>
                </a:lnTo>
                <a:lnTo>
                  <a:pt x="10027" y="29431"/>
                </a:lnTo>
                <a:lnTo>
                  <a:pt x="123687" y="29431"/>
                </a:lnTo>
                <a:lnTo>
                  <a:pt x="133868" y="28276"/>
                </a:lnTo>
                <a:lnTo>
                  <a:pt x="129905" y="21299"/>
                </a:lnTo>
                <a:lnTo>
                  <a:pt x="117866" y="4248"/>
                </a:lnTo>
                <a:lnTo>
                  <a:pt x="115945" y="774"/>
                </a:lnTo>
                <a:lnTo>
                  <a:pt x="1132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5507" y="582321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761" y="0"/>
                </a:moveTo>
                <a:lnTo>
                  <a:pt x="0" y="393"/>
                </a:lnTo>
                <a:lnTo>
                  <a:pt x="1127" y="393"/>
                </a:lnTo>
                <a:lnTo>
                  <a:pt x="7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33900" y="582321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65" y="0"/>
                </a:moveTo>
                <a:lnTo>
                  <a:pt x="0" y="393"/>
                </a:lnTo>
                <a:lnTo>
                  <a:pt x="883" y="393"/>
                </a:lnTo>
                <a:lnTo>
                  <a:pt x="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7298" y="3840992"/>
            <a:ext cx="933450" cy="1317625"/>
          </a:xfrm>
          <a:custGeom>
            <a:avLst/>
            <a:gdLst/>
            <a:ahLst/>
            <a:cxnLst/>
            <a:rect l="l" t="t" r="r" b="b"/>
            <a:pathLst>
              <a:path w="933450" h="1317625">
                <a:moveTo>
                  <a:pt x="114299" y="1203316"/>
                </a:moveTo>
                <a:lnTo>
                  <a:pt x="0" y="1203316"/>
                </a:lnTo>
                <a:lnTo>
                  <a:pt x="57149" y="1317616"/>
                </a:lnTo>
                <a:lnTo>
                  <a:pt x="114299" y="1203316"/>
                </a:lnTo>
                <a:close/>
              </a:path>
              <a:path w="933450" h="1317625">
                <a:moveTo>
                  <a:pt x="933175" y="0"/>
                </a:moveTo>
                <a:lnTo>
                  <a:pt x="895075" y="0"/>
                </a:lnTo>
                <a:lnTo>
                  <a:pt x="895075" y="639698"/>
                </a:lnTo>
                <a:lnTo>
                  <a:pt x="38099" y="639698"/>
                </a:lnTo>
                <a:lnTo>
                  <a:pt x="38099" y="1203316"/>
                </a:lnTo>
                <a:lnTo>
                  <a:pt x="76199" y="1203316"/>
                </a:lnTo>
                <a:lnTo>
                  <a:pt x="76199" y="677798"/>
                </a:lnTo>
                <a:lnTo>
                  <a:pt x="933175" y="677798"/>
                </a:lnTo>
                <a:lnTo>
                  <a:pt x="933175" y="0"/>
                </a:lnTo>
                <a:close/>
              </a:path>
            </a:pathLst>
          </a:custGeom>
          <a:solidFill>
            <a:srgbClr val="D63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77874" y="3840992"/>
            <a:ext cx="933450" cy="1317625"/>
          </a:xfrm>
          <a:custGeom>
            <a:avLst/>
            <a:gdLst/>
            <a:ahLst/>
            <a:cxnLst/>
            <a:rect l="l" t="t" r="r" b="b"/>
            <a:pathLst>
              <a:path w="933450" h="1317625">
                <a:moveTo>
                  <a:pt x="933175" y="1203316"/>
                </a:moveTo>
                <a:lnTo>
                  <a:pt x="818875" y="1203316"/>
                </a:lnTo>
                <a:lnTo>
                  <a:pt x="876025" y="1317616"/>
                </a:lnTo>
                <a:lnTo>
                  <a:pt x="933175" y="1203316"/>
                </a:lnTo>
                <a:close/>
              </a:path>
              <a:path w="933450" h="1317625">
                <a:moveTo>
                  <a:pt x="38099" y="0"/>
                </a:moveTo>
                <a:lnTo>
                  <a:pt x="0" y="0"/>
                </a:lnTo>
                <a:lnTo>
                  <a:pt x="0" y="677798"/>
                </a:lnTo>
                <a:lnTo>
                  <a:pt x="856975" y="677798"/>
                </a:lnTo>
                <a:lnTo>
                  <a:pt x="856975" y="1203316"/>
                </a:lnTo>
                <a:lnTo>
                  <a:pt x="895075" y="1203316"/>
                </a:lnTo>
                <a:lnTo>
                  <a:pt x="895075" y="639698"/>
                </a:lnTo>
                <a:lnTo>
                  <a:pt x="38099" y="639698"/>
                </a:lnTo>
                <a:lnTo>
                  <a:pt x="38099" y="0"/>
                </a:lnTo>
                <a:close/>
              </a:path>
            </a:pathLst>
          </a:custGeom>
          <a:solidFill>
            <a:srgbClr val="D63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3055" y="5457968"/>
            <a:ext cx="395477" cy="39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73923" y="1857887"/>
            <a:ext cx="1405255" cy="1980564"/>
          </a:xfrm>
          <a:custGeom>
            <a:avLst/>
            <a:gdLst/>
            <a:ahLst/>
            <a:cxnLst/>
            <a:rect l="l" t="t" r="r" b="b"/>
            <a:pathLst>
              <a:path w="1405254" h="1980564">
                <a:moveTo>
                  <a:pt x="0" y="1980437"/>
                </a:moveTo>
                <a:lnTo>
                  <a:pt x="1405127" y="1980437"/>
                </a:lnTo>
                <a:lnTo>
                  <a:pt x="1405127" y="0"/>
                </a:lnTo>
                <a:lnTo>
                  <a:pt x="0" y="0"/>
                </a:lnTo>
                <a:lnTo>
                  <a:pt x="0" y="1980437"/>
                </a:lnTo>
                <a:close/>
              </a:path>
            </a:pathLst>
          </a:custGeom>
          <a:solidFill>
            <a:srgbClr val="4452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22269" y="3022213"/>
            <a:ext cx="212090" cy="341630"/>
          </a:xfrm>
          <a:custGeom>
            <a:avLst/>
            <a:gdLst/>
            <a:ahLst/>
            <a:cxnLst/>
            <a:rect l="l" t="t" r="r" b="b"/>
            <a:pathLst>
              <a:path w="212089" h="341629">
                <a:moveTo>
                  <a:pt x="105917" y="0"/>
                </a:moveTo>
                <a:lnTo>
                  <a:pt x="11429" y="78364"/>
                </a:lnTo>
                <a:lnTo>
                  <a:pt x="0" y="105796"/>
                </a:lnTo>
                <a:lnTo>
                  <a:pt x="2926" y="120395"/>
                </a:lnTo>
                <a:lnTo>
                  <a:pt x="11429" y="133228"/>
                </a:lnTo>
                <a:lnTo>
                  <a:pt x="70347" y="192145"/>
                </a:lnTo>
                <a:lnTo>
                  <a:pt x="70347" y="305683"/>
                </a:lnTo>
                <a:lnTo>
                  <a:pt x="105917" y="341132"/>
                </a:lnTo>
                <a:lnTo>
                  <a:pt x="136916" y="310255"/>
                </a:lnTo>
                <a:lnTo>
                  <a:pt x="154929" y="291967"/>
                </a:lnTo>
                <a:lnTo>
                  <a:pt x="137038" y="274076"/>
                </a:lnTo>
                <a:lnTo>
                  <a:pt x="154929" y="256153"/>
                </a:lnTo>
                <a:lnTo>
                  <a:pt x="137038" y="238140"/>
                </a:lnTo>
                <a:lnTo>
                  <a:pt x="154929" y="220217"/>
                </a:lnTo>
                <a:lnTo>
                  <a:pt x="136916" y="202173"/>
                </a:lnTo>
                <a:lnTo>
                  <a:pt x="136916" y="196717"/>
                </a:lnTo>
                <a:lnTo>
                  <a:pt x="200527" y="133228"/>
                </a:lnTo>
                <a:lnTo>
                  <a:pt x="209031" y="120395"/>
                </a:lnTo>
                <a:lnTo>
                  <a:pt x="211957" y="105796"/>
                </a:lnTo>
                <a:lnTo>
                  <a:pt x="209031" y="91196"/>
                </a:lnTo>
                <a:lnTo>
                  <a:pt x="200527" y="78364"/>
                </a:lnTo>
                <a:lnTo>
                  <a:pt x="193791" y="71627"/>
                </a:lnTo>
                <a:lnTo>
                  <a:pt x="105917" y="71627"/>
                </a:lnTo>
                <a:lnTo>
                  <a:pt x="97414" y="69738"/>
                </a:lnTo>
                <a:lnTo>
                  <a:pt x="90434" y="64891"/>
                </a:lnTo>
                <a:lnTo>
                  <a:pt x="85862" y="57790"/>
                </a:lnTo>
                <a:lnTo>
                  <a:pt x="84338" y="49164"/>
                </a:lnTo>
                <a:lnTo>
                  <a:pt x="86105" y="40904"/>
                </a:lnTo>
                <a:lnTo>
                  <a:pt x="90799" y="34046"/>
                </a:lnTo>
                <a:lnTo>
                  <a:pt x="97657" y="29352"/>
                </a:lnTo>
                <a:lnTo>
                  <a:pt x="105917" y="27553"/>
                </a:lnTo>
                <a:lnTo>
                  <a:pt x="149717" y="27553"/>
                </a:lnTo>
                <a:lnTo>
                  <a:pt x="133471" y="11308"/>
                </a:lnTo>
                <a:lnTo>
                  <a:pt x="120639" y="2804"/>
                </a:lnTo>
                <a:lnTo>
                  <a:pt x="105917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28188" y="3049767"/>
            <a:ext cx="88265" cy="44450"/>
          </a:xfrm>
          <a:custGeom>
            <a:avLst/>
            <a:gdLst/>
            <a:ahLst/>
            <a:cxnLst/>
            <a:rect l="l" t="t" r="r" b="b"/>
            <a:pathLst>
              <a:path w="88264" h="44450">
                <a:moveTo>
                  <a:pt x="43799" y="0"/>
                </a:moveTo>
                <a:lnTo>
                  <a:pt x="0" y="0"/>
                </a:lnTo>
                <a:lnTo>
                  <a:pt x="8625" y="1523"/>
                </a:lnTo>
                <a:lnTo>
                  <a:pt x="15758" y="6217"/>
                </a:lnTo>
                <a:lnTo>
                  <a:pt x="20695" y="13075"/>
                </a:lnTo>
                <a:lnTo>
                  <a:pt x="22463" y="21610"/>
                </a:lnTo>
                <a:lnTo>
                  <a:pt x="20939" y="30236"/>
                </a:lnTo>
                <a:lnTo>
                  <a:pt x="16367" y="37337"/>
                </a:lnTo>
                <a:lnTo>
                  <a:pt x="9387" y="42184"/>
                </a:lnTo>
                <a:lnTo>
                  <a:pt x="883" y="44074"/>
                </a:lnTo>
                <a:lnTo>
                  <a:pt x="87873" y="44074"/>
                </a:lnTo>
                <a:lnTo>
                  <a:pt x="43799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9259" y="3220090"/>
            <a:ext cx="13970" cy="116205"/>
          </a:xfrm>
          <a:custGeom>
            <a:avLst/>
            <a:gdLst/>
            <a:ahLst/>
            <a:cxnLst/>
            <a:rect l="l" t="t" r="r" b="b"/>
            <a:pathLst>
              <a:path w="13970" h="116204">
                <a:moveTo>
                  <a:pt x="0" y="0"/>
                </a:moveTo>
                <a:lnTo>
                  <a:pt x="0" y="102107"/>
                </a:lnTo>
                <a:lnTo>
                  <a:pt x="13837" y="115702"/>
                </a:lnTo>
                <a:lnTo>
                  <a:pt x="13837" y="6857"/>
                </a:lnTo>
                <a:lnTo>
                  <a:pt x="0" y="0"/>
                </a:lnTo>
                <a:close/>
              </a:path>
            </a:pathLst>
          </a:custGeom>
          <a:solidFill>
            <a:srgbClr val="FF8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2411" y="315404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20" y="0"/>
                </a:lnTo>
              </a:path>
            </a:pathLst>
          </a:custGeom>
          <a:ln w="195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62411" y="312420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20" y="0"/>
                </a:lnTo>
              </a:path>
            </a:pathLst>
          </a:custGeom>
          <a:ln w="195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1209" y="3022213"/>
            <a:ext cx="212725" cy="341630"/>
          </a:xfrm>
          <a:custGeom>
            <a:avLst/>
            <a:gdLst/>
            <a:ahLst/>
            <a:cxnLst/>
            <a:rect l="l" t="t" r="r" b="b"/>
            <a:pathLst>
              <a:path w="212725" h="341629">
                <a:moveTo>
                  <a:pt x="106314" y="0"/>
                </a:moveTo>
                <a:lnTo>
                  <a:pt x="11429" y="78364"/>
                </a:lnTo>
                <a:lnTo>
                  <a:pt x="0" y="105796"/>
                </a:lnTo>
                <a:lnTo>
                  <a:pt x="2926" y="120395"/>
                </a:lnTo>
                <a:lnTo>
                  <a:pt x="11429" y="133228"/>
                </a:lnTo>
                <a:lnTo>
                  <a:pt x="70622" y="192145"/>
                </a:lnTo>
                <a:lnTo>
                  <a:pt x="70622" y="305683"/>
                </a:lnTo>
                <a:lnTo>
                  <a:pt x="106161" y="341132"/>
                </a:lnTo>
                <a:lnTo>
                  <a:pt x="137159" y="310255"/>
                </a:lnTo>
                <a:lnTo>
                  <a:pt x="155326" y="291967"/>
                </a:lnTo>
                <a:lnTo>
                  <a:pt x="137281" y="274076"/>
                </a:lnTo>
                <a:lnTo>
                  <a:pt x="155326" y="256153"/>
                </a:lnTo>
                <a:lnTo>
                  <a:pt x="137281" y="238140"/>
                </a:lnTo>
                <a:lnTo>
                  <a:pt x="155326" y="220217"/>
                </a:lnTo>
                <a:lnTo>
                  <a:pt x="137159" y="202173"/>
                </a:lnTo>
                <a:lnTo>
                  <a:pt x="137159" y="196717"/>
                </a:lnTo>
                <a:lnTo>
                  <a:pt x="201046" y="133228"/>
                </a:lnTo>
                <a:lnTo>
                  <a:pt x="209549" y="120395"/>
                </a:lnTo>
                <a:lnTo>
                  <a:pt x="212476" y="105796"/>
                </a:lnTo>
                <a:lnTo>
                  <a:pt x="209549" y="91196"/>
                </a:lnTo>
                <a:lnTo>
                  <a:pt x="201046" y="78364"/>
                </a:lnTo>
                <a:lnTo>
                  <a:pt x="194309" y="71627"/>
                </a:lnTo>
                <a:lnTo>
                  <a:pt x="106314" y="71627"/>
                </a:lnTo>
                <a:lnTo>
                  <a:pt x="97657" y="69738"/>
                </a:lnTo>
                <a:lnTo>
                  <a:pt x="90677" y="64891"/>
                </a:lnTo>
                <a:lnTo>
                  <a:pt x="86105" y="57790"/>
                </a:lnTo>
                <a:lnTo>
                  <a:pt x="84460" y="49164"/>
                </a:lnTo>
                <a:lnTo>
                  <a:pt x="86349" y="40904"/>
                </a:lnTo>
                <a:lnTo>
                  <a:pt x="90921" y="34046"/>
                </a:lnTo>
                <a:lnTo>
                  <a:pt x="97779" y="29352"/>
                </a:lnTo>
                <a:lnTo>
                  <a:pt x="106314" y="27553"/>
                </a:lnTo>
                <a:lnTo>
                  <a:pt x="149992" y="27553"/>
                </a:lnTo>
                <a:lnTo>
                  <a:pt x="133868" y="11308"/>
                </a:lnTo>
                <a:lnTo>
                  <a:pt x="120914" y="2804"/>
                </a:lnTo>
                <a:lnTo>
                  <a:pt x="106314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77524" y="3049767"/>
            <a:ext cx="88265" cy="44450"/>
          </a:xfrm>
          <a:custGeom>
            <a:avLst/>
            <a:gdLst/>
            <a:ahLst/>
            <a:cxnLst/>
            <a:rect l="l" t="t" r="r" b="b"/>
            <a:pathLst>
              <a:path w="88264" h="44450">
                <a:moveTo>
                  <a:pt x="43677" y="0"/>
                </a:moveTo>
                <a:lnTo>
                  <a:pt x="0" y="0"/>
                </a:lnTo>
                <a:lnTo>
                  <a:pt x="8625" y="1523"/>
                </a:lnTo>
                <a:lnTo>
                  <a:pt x="15727" y="6217"/>
                </a:lnTo>
                <a:lnTo>
                  <a:pt x="20573" y="13075"/>
                </a:lnTo>
                <a:lnTo>
                  <a:pt x="22463" y="21610"/>
                </a:lnTo>
                <a:lnTo>
                  <a:pt x="20817" y="30236"/>
                </a:lnTo>
                <a:lnTo>
                  <a:pt x="16245" y="37337"/>
                </a:lnTo>
                <a:lnTo>
                  <a:pt x="9265" y="42184"/>
                </a:lnTo>
                <a:lnTo>
                  <a:pt x="761" y="44074"/>
                </a:lnTo>
                <a:lnTo>
                  <a:pt x="87995" y="44074"/>
                </a:lnTo>
                <a:lnTo>
                  <a:pt x="43677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474" y="3220090"/>
            <a:ext cx="13970" cy="116205"/>
          </a:xfrm>
          <a:custGeom>
            <a:avLst/>
            <a:gdLst/>
            <a:ahLst/>
            <a:cxnLst/>
            <a:rect l="l" t="t" r="r" b="b"/>
            <a:pathLst>
              <a:path w="13970" h="116204">
                <a:moveTo>
                  <a:pt x="0" y="0"/>
                </a:moveTo>
                <a:lnTo>
                  <a:pt x="0" y="102107"/>
                </a:lnTo>
                <a:lnTo>
                  <a:pt x="13837" y="115702"/>
                </a:lnTo>
                <a:lnTo>
                  <a:pt x="13837" y="6857"/>
                </a:lnTo>
                <a:lnTo>
                  <a:pt x="0" y="0"/>
                </a:lnTo>
                <a:close/>
              </a:path>
            </a:pathLst>
          </a:custGeom>
          <a:solidFill>
            <a:srgbClr val="FF8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11474" y="315404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7706" y="0"/>
                </a:lnTo>
              </a:path>
            </a:pathLst>
          </a:custGeom>
          <a:ln w="195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1474" y="312420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7706" y="0"/>
                </a:lnTo>
              </a:path>
            </a:pathLst>
          </a:custGeom>
          <a:ln w="195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0668" y="3022213"/>
            <a:ext cx="212090" cy="341630"/>
          </a:xfrm>
          <a:custGeom>
            <a:avLst/>
            <a:gdLst/>
            <a:ahLst/>
            <a:cxnLst/>
            <a:rect l="l" t="t" r="r" b="b"/>
            <a:pathLst>
              <a:path w="212090" h="341629">
                <a:moveTo>
                  <a:pt x="105917" y="0"/>
                </a:moveTo>
                <a:lnTo>
                  <a:pt x="11429" y="78364"/>
                </a:lnTo>
                <a:lnTo>
                  <a:pt x="0" y="105796"/>
                </a:lnTo>
                <a:lnTo>
                  <a:pt x="2926" y="120395"/>
                </a:lnTo>
                <a:lnTo>
                  <a:pt x="11429" y="133228"/>
                </a:lnTo>
                <a:lnTo>
                  <a:pt x="70347" y="192145"/>
                </a:lnTo>
                <a:lnTo>
                  <a:pt x="70347" y="305683"/>
                </a:lnTo>
                <a:lnTo>
                  <a:pt x="105917" y="341132"/>
                </a:lnTo>
                <a:lnTo>
                  <a:pt x="136916" y="310255"/>
                </a:lnTo>
                <a:lnTo>
                  <a:pt x="154929" y="291967"/>
                </a:lnTo>
                <a:lnTo>
                  <a:pt x="137038" y="274076"/>
                </a:lnTo>
                <a:lnTo>
                  <a:pt x="154929" y="256153"/>
                </a:lnTo>
                <a:lnTo>
                  <a:pt x="137038" y="238140"/>
                </a:lnTo>
                <a:lnTo>
                  <a:pt x="154929" y="220217"/>
                </a:lnTo>
                <a:lnTo>
                  <a:pt x="136916" y="202173"/>
                </a:lnTo>
                <a:lnTo>
                  <a:pt x="136916" y="196717"/>
                </a:lnTo>
                <a:lnTo>
                  <a:pt x="200527" y="133228"/>
                </a:lnTo>
                <a:lnTo>
                  <a:pt x="209031" y="120395"/>
                </a:lnTo>
                <a:lnTo>
                  <a:pt x="211957" y="105796"/>
                </a:lnTo>
                <a:lnTo>
                  <a:pt x="209031" y="91196"/>
                </a:lnTo>
                <a:lnTo>
                  <a:pt x="200527" y="78364"/>
                </a:lnTo>
                <a:lnTo>
                  <a:pt x="193791" y="71627"/>
                </a:lnTo>
                <a:lnTo>
                  <a:pt x="105917" y="71627"/>
                </a:lnTo>
                <a:lnTo>
                  <a:pt x="97414" y="69738"/>
                </a:lnTo>
                <a:lnTo>
                  <a:pt x="90434" y="64891"/>
                </a:lnTo>
                <a:lnTo>
                  <a:pt x="85862" y="57790"/>
                </a:lnTo>
                <a:lnTo>
                  <a:pt x="84338" y="49164"/>
                </a:lnTo>
                <a:lnTo>
                  <a:pt x="86105" y="40904"/>
                </a:lnTo>
                <a:lnTo>
                  <a:pt x="90799" y="34046"/>
                </a:lnTo>
                <a:lnTo>
                  <a:pt x="97657" y="29352"/>
                </a:lnTo>
                <a:lnTo>
                  <a:pt x="105917" y="27553"/>
                </a:lnTo>
                <a:lnTo>
                  <a:pt x="149717" y="27553"/>
                </a:lnTo>
                <a:lnTo>
                  <a:pt x="133471" y="11308"/>
                </a:lnTo>
                <a:lnTo>
                  <a:pt x="120639" y="2804"/>
                </a:lnTo>
                <a:lnTo>
                  <a:pt x="105917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6586" y="3049767"/>
            <a:ext cx="88265" cy="44450"/>
          </a:xfrm>
          <a:custGeom>
            <a:avLst/>
            <a:gdLst/>
            <a:ahLst/>
            <a:cxnLst/>
            <a:rect l="l" t="t" r="r" b="b"/>
            <a:pathLst>
              <a:path w="88265" h="44450">
                <a:moveTo>
                  <a:pt x="43799" y="0"/>
                </a:moveTo>
                <a:lnTo>
                  <a:pt x="0" y="0"/>
                </a:lnTo>
                <a:lnTo>
                  <a:pt x="8625" y="1523"/>
                </a:lnTo>
                <a:lnTo>
                  <a:pt x="15758" y="6217"/>
                </a:lnTo>
                <a:lnTo>
                  <a:pt x="20695" y="13075"/>
                </a:lnTo>
                <a:lnTo>
                  <a:pt x="22463" y="21610"/>
                </a:lnTo>
                <a:lnTo>
                  <a:pt x="20939" y="30236"/>
                </a:lnTo>
                <a:lnTo>
                  <a:pt x="16367" y="37337"/>
                </a:lnTo>
                <a:lnTo>
                  <a:pt x="9387" y="42184"/>
                </a:lnTo>
                <a:lnTo>
                  <a:pt x="883" y="44074"/>
                </a:lnTo>
                <a:lnTo>
                  <a:pt x="87873" y="44074"/>
                </a:lnTo>
                <a:lnTo>
                  <a:pt x="43799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7657" y="3220090"/>
            <a:ext cx="13970" cy="116205"/>
          </a:xfrm>
          <a:custGeom>
            <a:avLst/>
            <a:gdLst/>
            <a:ahLst/>
            <a:cxnLst/>
            <a:rect l="l" t="t" r="r" b="b"/>
            <a:pathLst>
              <a:path w="13970" h="116204">
                <a:moveTo>
                  <a:pt x="0" y="0"/>
                </a:moveTo>
                <a:lnTo>
                  <a:pt x="0" y="102107"/>
                </a:lnTo>
                <a:lnTo>
                  <a:pt x="13837" y="115702"/>
                </a:lnTo>
                <a:lnTo>
                  <a:pt x="13837" y="6857"/>
                </a:lnTo>
                <a:lnTo>
                  <a:pt x="0" y="0"/>
                </a:lnTo>
                <a:close/>
              </a:path>
            </a:pathLst>
          </a:custGeom>
          <a:solidFill>
            <a:srgbClr val="FF8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60810" y="315404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20" y="0"/>
                </a:lnTo>
              </a:path>
            </a:pathLst>
          </a:custGeom>
          <a:ln w="195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60810" y="312420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20" y="0"/>
                </a:lnTo>
              </a:path>
            </a:pathLst>
          </a:custGeom>
          <a:ln w="195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24540" y="1608582"/>
            <a:ext cx="173355" cy="158750"/>
          </a:xfrm>
          <a:custGeom>
            <a:avLst/>
            <a:gdLst/>
            <a:ahLst/>
            <a:cxnLst/>
            <a:rect l="l" t="t" r="r" b="b"/>
            <a:pathLst>
              <a:path w="173354" h="158750">
                <a:moveTo>
                  <a:pt x="79613" y="0"/>
                </a:moveTo>
                <a:lnTo>
                  <a:pt x="55869" y="64373"/>
                </a:lnTo>
                <a:lnTo>
                  <a:pt x="51419" y="76321"/>
                </a:lnTo>
                <a:lnTo>
                  <a:pt x="53583" y="79004"/>
                </a:lnTo>
                <a:lnTo>
                  <a:pt x="105917" y="140207"/>
                </a:lnTo>
                <a:lnTo>
                  <a:pt x="105277" y="140207"/>
                </a:lnTo>
                <a:lnTo>
                  <a:pt x="0" y="158495"/>
                </a:lnTo>
                <a:lnTo>
                  <a:pt x="172821" y="158495"/>
                </a:lnTo>
                <a:lnTo>
                  <a:pt x="83057" y="5699"/>
                </a:lnTo>
                <a:lnTo>
                  <a:pt x="79613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73333" y="1596512"/>
            <a:ext cx="123825" cy="151765"/>
          </a:xfrm>
          <a:custGeom>
            <a:avLst/>
            <a:gdLst/>
            <a:ahLst/>
            <a:cxnLst/>
            <a:rect l="l" t="t" r="r" b="b"/>
            <a:pathLst>
              <a:path w="123825" h="151764">
                <a:moveTo>
                  <a:pt x="123322" y="0"/>
                </a:moveTo>
                <a:lnTo>
                  <a:pt x="56906" y="54742"/>
                </a:lnTo>
                <a:lnTo>
                  <a:pt x="0" y="151759"/>
                </a:lnTo>
                <a:lnTo>
                  <a:pt x="51450" y="151759"/>
                </a:lnTo>
                <a:lnTo>
                  <a:pt x="123200" y="518"/>
                </a:lnTo>
                <a:lnTo>
                  <a:pt x="123322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84569" y="1677802"/>
            <a:ext cx="46355" cy="73025"/>
          </a:xfrm>
          <a:custGeom>
            <a:avLst/>
            <a:gdLst/>
            <a:ahLst/>
            <a:cxnLst/>
            <a:rect l="l" t="t" r="r" b="b"/>
            <a:pathLst>
              <a:path w="46354" h="73025">
                <a:moveTo>
                  <a:pt x="11673" y="0"/>
                </a:moveTo>
                <a:lnTo>
                  <a:pt x="0" y="0"/>
                </a:lnTo>
                <a:lnTo>
                  <a:pt x="121" y="22981"/>
                </a:lnTo>
                <a:lnTo>
                  <a:pt x="243" y="44317"/>
                </a:lnTo>
                <a:lnTo>
                  <a:pt x="29596" y="72877"/>
                </a:lnTo>
                <a:lnTo>
                  <a:pt x="34046" y="71993"/>
                </a:lnTo>
                <a:lnTo>
                  <a:pt x="42153" y="67543"/>
                </a:lnTo>
                <a:lnTo>
                  <a:pt x="45476" y="64251"/>
                </a:lnTo>
                <a:lnTo>
                  <a:pt x="46238" y="62849"/>
                </a:lnTo>
                <a:lnTo>
                  <a:pt x="26791" y="62849"/>
                </a:lnTo>
                <a:lnTo>
                  <a:pt x="21732" y="61843"/>
                </a:lnTo>
                <a:lnTo>
                  <a:pt x="11673" y="22981"/>
                </a:lnTo>
                <a:lnTo>
                  <a:pt x="11673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32819" y="1737482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4" h="11430">
                <a:moveTo>
                  <a:pt x="0" y="5532"/>
                </a:moveTo>
                <a:lnTo>
                  <a:pt x="11826" y="5532"/>
                </a:lnTo>
              </a:path>
            </a:pathLst>
          </a:custGeom>
          <a:ln w="12334">
            <a:solidFill>
              <a:srgbClr val="0087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16055" y="1678046"/>
            <a:ext cx="29209" cy="62865"/>
          </a:xfrm>
          <a:custGeom>
            <a:avLst/>
            <a:gdLst/>
            <a:ahLst/>
            <a:cxnLst/>
            <a:rect l="l" t="t" r="r" b="b"/>
            <a:pathLst>
              <a:path w="29210" h="62864">
                <a:moveTo>
                  <a:pt x="28590" y="0"/>
                </a:moveTo>
                <a:lnTo>
                  <a:pt x="16763" y="0"/>
                </a:lnTo>
                <a:lnTo>
                  <a:pt x="16642" y="44836"/>
                </a:lnTo>
                <a:lnTo>
                  <a:pt x="15239" y="50810"/>
                </a:lnTo>
                <a:lnTo>
                  <a:pt x="13228" y="54863"/>
                </a:lnTo>
                <a:lnTo>
                  <a:pt x="7894" y="60076"/>
                </a:lnTo>
                <a:lnTo>
                  <a:pt x="4846" y="61600"/>
                </a:lnTo>
                <a:lnTo>
                  <a:pt x="0" y="62605"/>
                </a:lnTo>
                <a:lnTo>
                  <a:pt x="14752" y="62605"/>
                </a:lnTo>
                <a:lnTo>
                  <a:pt x="16276" y="60076"/>
                </a:lnTo>
                <a:lnTo>
                  <a:pt x="16398" y="59832"/>
                </a:lnTo>
                <a:lnTo>
                  <a:pt x="16642" y="59435"/>
                </a:lnTo>
                <a:lnTo>
                  <a:pt x="28590" y="59435"/>
                </a:lnTo>
                <a:lnTo>
                  <a:pt x="28590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12463" y="1675638"/>
            <a:ext cx="63500" cy="74930"/>
          </a:xfrm>
          <a:custGeom>
            <a:avLst/>
            <a:gdLst/>
            <a:ahLst/>
            <a:cxnLst/>
            <a:rect l="l" t="t" r="r" b="b"/>
            <a:pathLst>
              <a:path w="63500" h="74930">
                <a:moveTo>
                  <a:pt x="34168" y="0"/>
                </a:moveTo>
                <a:lnTo>
                  <a:pt x="1402" y="24627"/>
                </a:lnTo>
                <a:lnTo>
                  <a:pt x="883" y="28955"/>
                </a:lnTo>
                <a:lnTo>
                  <a:pt x="0" y="35692"/>
                </a:lnTo>
                <a:lnTo>
                  <a:pt x="19415" y="72633"/>
                </a:lnTo>
                <a:lnTo>
                  <a:pt x="37094" y="74675"/>
                </a:lnTo>
                <a:lnTo>
                  <a:pt x="45963" y="73670"/>
                </a:lnTo>
                <a:lnTo>
                  <a:pt x="51694" y="71627"/>
                </a:lnTo>
                <a:lnTo>
                  <a:pt x="58033" y="67817"/>
                </a:lnTo>
                <a:lnTo>
                  <a:pt x="58033" y="65013"/>
                </a:lnTo>
                <a:lnTo>
                  <a:pt x="34168" y="65013"/>
                </a:lnTo>
                <a:lnTo>
                  <a:pt x="27553" y="64526"/>
                </a:lnTo>
                <a:lnTo>
                  <a:pt x="12070" y="40385"/>
                </a:lnTo>
                <a:lnTo>
                  <a:pt x="63002" y="40385"/>
                </a:lnTo>
                <a:lnTo>
                  <a:pt x="63002" y="30723"/>
                </a:lnTo>
                <a:lnTo>
                  <a:pt x="12191" y="30723"/>
                </a:lnTo>
                <a:lnTo>
                  <a:pt x="12313" y="29717"/>
                </a:lnTo>
                <a:lnTo>
                  <a:pt x="12435" y="28955"/>
                </a:lnTo>
                <a:lnTo>
                  <a:pt x="30998" y="10027"/>
                </a:lnTo>
                <a:lnTo>
                  <a:pt x="55991" y="10027"/>
                </a:lnTo>
                <a:lnTo>
                  <a:pt x="51053" y="4175"/>
                </a:lnTo>
                <a:lnTo>
                  <a:pt x="44317" y="883"/>
                </a:lnTo>
                <a:lnTo>
                  <a:pt x="34168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46631" y="1732910"/>
            <a:ext cx="24130" cy="8255"/>
          </a:xfrm>
          <a:custGeom>
            <a:avLst/>
            <a:gdLst/>
            <a:ahLst/>
            <a:cxnLst/>
            <a:rect l="l" t="t" r="r" b="b"/>
            <a:pathLst>
              <a:path w="24129" h="8255">
                <a:moveTo>
                  <a:pt x="23865" y="0"/>
                </a:moveTo>
                <a:lnTo>
                  <a:pt x="22585" y="883"/>
                </a:lnTo>
                <a:lnTo>
                  <a:pt x="18166" y="4206"/>
                </a:lnTo>
                <a:lnTo>
                  <a:pt x="12557" y="6492"/>
                </a:lnTo>
                <a:lnTo>
                  <a:pt x="4693" y="7619"/>
                </a:lnTo>
                <a:lnTo>
                  <a:pt x="0" y="7741"/>
                </a:lnTo>
                <a:lnTo>
                  <a:pt x="23865" y="7741"/>
                </a:lnTo>
                <a:lnTo>
                  <a:pt x="23865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47638" y="1685666"/>
            <a:ext cx="27940" cy="20955"/>
          </a:xfrm>
          <a:custGeom>
            <a:avLst/>
            <a:gdLst/>
            <a:ahLst/>
            <a:cxnLst/>
            <a:rect l="l" t="t" r="r" b="b"/>
            <a:pathLst>
              <a:path w="27939" h="20955">
                <a:moveTo>
                  <a:pt x="20817" y="0"/>
                </a:moveTo>
                <a:lnTo>
                  <a:pt x="0" y="0"/>
                </a:lnTo>
                <a:lnTo>
                  <a:pt x="4571" y="640"/>
                </a:lnTo>
                <a:lnTo>
                  <a:pt x="7619" y="2164"/>
                </a:lnTo>
                <a:lnTo>
                  <a:pt x="13594" y="7741"/>
                </a:lnTo>
                <a:lnTo>
                  <a:pt x="16001" y="13959"/>
                </a:lnTo>
                <a:lnTo>
                  <a:pt x="16001" y="20695"/>
                </a:lnTo>
                <a:lnTo>
                  <a:pt x="27828" y="20695"/>
                </a:lnTo>
                <a:lnTo>
                  <a:pt x="27675" y="18928"/>
                </a:lnTo>
                <a:lnTo>
                  <a:pt x="27675" y="16642"/>
                </a:lnTo>
                <a:lnTo>
                  <a:pt x="27553" y="13959"/>
                </a:lnTo>
                <a:lnTo>
                  <a:pt x="27431" y="12435"/>
                </a:lnTo>
                <a:lnTo>
                  <a:pt x="25024" y="4815"/>
                </a:lnTo>
                <a:lnTo>
                  <a:pt x="20817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8331" y="1649333"/>
            <a:ext cx="78740" cy="99695"/>
          </a:xfrm>
          <a:custGeom>
            <a:avLst/>
            <a:gdLst/>
            <a:ahLst/>
            <a:cxnLst/>
            <a:rect l="l" t="t" r="r" b="b"/>
            <a:pathLst>
              <a:path w="78739" h="99694">
                <a:moveTo>
                  <a:pt x="50657" y="0"/>
                </a:moveTo>
                <a:lnTo>
                  <a:pt x="38343" y="0"/>
                </a:lnTo>
                <a:lnTo>
                  <a:pt x="0" y="99212"/>
                </a:lnTo>
                <a:lnTo>
                  <a:pt x="13075" y="99212"/>
                </a:lnTo>
                <a:lnTo>
                  <a:pt x="23103" y="71506"/>
                </a:lnTo>
                <a:lnTo>
                  <a:pt x="78607" y="71506"/>
                </a:lnTo>
                <a:lnTo>
                  <a:pt x="74554" y="60959"/>
                </a:lnTo>
                <a:lnTo>
                  <a:pt x="34930" y="60959"/>
                </a:lnTo>
                <a:lnTo>
                  <a:pt x="27035" y="60716"/>
                </a:lnTo>
                <a:lnTo>
                  <a:pt x="42793" y="18562"/>
                </a:lnTo>
                <a:lnTo>
                  <a:pt x="44317" y="11582"/>
                </a:lnTo>
                <a:lnTo>
                  <a:pt x="55229" y="11582"/>
                </a:lnTo>
                <a:lnTo>
                  <a:pt x="50657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84107" y="1720839"/>
            <a:ext cx="24130" cy="27940"/>
          </a:xfrm>
          <a:custGeom>
            <a:avLst/>
            <a:gdLst/>
            <a:ahLst/>
            <a:cxnLst/>
            <a:rect l="l" t="t" r="r" b="b"/>
            <a:pathLst>
              <a:path w="24129" h="27939">
                <a:moveTo>
                  <a:pt x="12832" y="0"/>
                </a:moveTo>
                <a:lnTo>
                  <a:pt x="0" y="0"/>
                </a:lnTo>
                <a:lnTo>
                  <a:pt x="10667" y="27706"/>
                </a:lnTo>
                <a:lnTo>
                  <a:pt x="23743" y="27706"/>
                </a:lnTo>
                <a:lnTo>
                  <a:pt x="12832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2771" y="1660916"/>
            <a:ext cx="30480" cy="49530"/>
          </a:xfrm>
          <a:custGeom>
            <a:avLst/>
            <a:gdLst/>
            <a:ahLst/>
            <a:cxnLst/>
            <a:rect l="l" t="t" r="r" b="b"/>
            <a:pathLst>
              <a:path w="30479" h="49530">
                <a:moveTo>
                  <a:pt x="10789" y="0"/>
                </a:moveTo>
                <a:lnTo>
                  <a:pt x="0" y="0"/>
                </a:lnTo>
                <a:lnTo>
                  <a:pt x="274" y="1523"/>
                </a:lnTo>
                <a:lnTo>
                  <a:pt x="883" y="4175"/>
                </a:lnTo>
                <a:lnTo>
                  <a:pt x="17404" y="49133"/>
                </a:lnTo>
                <a:lnTo>
                  <a:pt x="30114" y="49377"/>
                </a:lnTo>
                <a:lnTo>
                  <a:pt x="10789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11814" y="1677802"/>
            <a:ext cx="59690" cy="71120"/>
          </a:xfrm>
          <a:custGeom>
            <a:avLst/>
            <a:gdLst/>
            <a:ahLst/>
            <a:cxnLst/>
            <a:rect l="l" t="t" r="r" b="b"/>
            <a:pathLst>
              <a:path w="59689" h="71119">
                <a:moveTo>
                  <a:pt x="59679" y="0"/>
                </a:moveTo>
                <a:lnTo>
                  <a:pt x="3931" y="0"/>
                </a:lnTo>
                <a:lnTo>
                  <a:pt x="4053" y="9631"/>
                </a:lnTo>
                <a:lnTo>
                  <a:pt x="42519" y="9631"/>
                </a:lnTo>
                <a:lnTo>
                  <a:pt x="0" y="67177"/>
                </a:lnTo>
                <a:lnTo>
                  <a:pt x="0" y="70744"/>
                </a:lnTo>
                <a:lnTo>
                  <a:pt x="59161" y="70744"/>
                </a:lnTo>
                <a:lnTo>
                  <a:pt x="59161" y="61081"/>
                </a:lnTo>
                <a:lnTo>
                  <a:pt x="17007" y="61081"/>
                </a:lnTo>
                <a:lnTo>
                  <a:pt x="59679" y="3169"/>
                </a:lnTo>
                <a:lnTo>
                  <a:pt x="59679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67749" y="1677802"/>
            <a:ext cx="17780" cy="71120"/>
          </a:xfrm>
          <a:custGeom>
            <a:avLst/>
            <a:gdLst/>
            <a:ahLst/>
            <a:cxnLst/>
            <a:rect l="l" t="t" r="r" b="b"/>
            <a:pathLst>
              <a:path w="17779" h="71119">
                <a:moveTo>
                  <a:pt x="11704" y="0"/>
                </a:moveTo>
                <a:lnTo>
                  <a:pt x="0" y="0"/>
                </a:lnTo>
                <a:lnTo>
                  <a:pt x="121" y="70744"/>
                </a:lnTo>
                <a:lnTo>
                  <a:pt x="11704" y="70744"/>
                </a:lnTo>
                <a:lnTo>
                  <a:pt x="11704" y="50779"/>
                </a:lnTo>
                <a:lnTo>
                  <a:pt x="11826" y="30479"/>
                </a:lnTo>
                <a:lnTo>
                  <a:pt x="12466" y="25024"/>
                </a:lnTo>
                <a:lnTo>
                  <a:pt x="14234" y="19933"/>
                </a:lnTo>
                <a:lnTo>
                  <a:pt x="17647" y="14477"/>
                </a:lnTo>
                <a:lnTo>
                  <a:pt x="11704" y="14477"/>
                </a:lnTo>
                <a:lnTo>
                  <a:pt x="11704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79575" y="1676400"/>
            <a:ext cx="26034" cy="15875"/>
          </a:xfrm>
          <a:custGeom>
            <a:avLst/>
            <a:gdLst/>
            <a:ahLst/>
            <a:cxnLst/>
            <a:rect l="l" t="t" r="r" b="b"/>
            <a:pathLst>
              <a:path w="26035" h="15875">
                <a:moveTo>
                  <a:pt x="22585" y="0"/>
                </a:moveTo>
                <a:lnTo>
                  <a:pt x="16763" y="0"/>
                </a:lnTo>
                <a:lnTo>
                  <a:pt x="12679" y="640"/>
                </a:lnTo>
                <a:lnTo>
                  <a:pt x="365" y="15239"/>
                </a:lnTo>
                <a:lnTo>
                  <a:pt x="0" y="15880"/>
                </a:lnTo>
                <a:lnTo>
                  <a:pt x="5821" y="15880"/>
                </a:lnTo>
                <a:lnTo>
                  <a:pt x="6583" y="14599"/>
                </a:lnTo>
                <a:lnTo>
                  <a:pt x="9143" y="12557"/>
                </a:lnTo>
                <a:lnTo>
                  <a:pt x="13715" y="10911"/>
                </a:lnTo>
                <a:lnTo>
                  <a:pt x="14965" y="10667"/>
                </a:lnTo>
                <a:lnTo>
                  <a:pt x="19690" y="10424"/>
                </a:lnTo>
                <a:lnTo>
                  <a:pt x="25907" y="10424"/>
                </a:lnTo>
                <a:lnTo>
                  <a:pt x="25907" y="883"/>
                </a:lnTo>
                <a:lnTo>
                  <a:pt x="23865" y="243"/>
                </a:lnTo>
                <a:lnTo>
                  <a:pt x="22585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99266" y="168682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6217" y="0"/>
                </a:moveTo>
                <a:lnTo>
                  <a:pt x="0" y="0"/>
                </a:lnTo>
                <a:lnTo>
                  <a:pt x="2407" y="487"/>
                </a:lnTo>
                <a:lnTo>
                  <a:pt x="6217" y="2285"/>
                </a:lnTo>
                <a:lnTo>
                  <a:pt x="6217" y="0"/>
                </a:lnTo>
                <a:close/>
              </a:path>
            </a:pathLst>
          </a:custGeom>
          <a:solidFill>
            <a:srgbClr val="0087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80653" y="2041398"/>
            <a:ext cx="342265" cy="630555"/>
          </a:xfrm>
          <a:custGeom>
            <a:avLst/>
            <a:gdLst/>
            <a:ahLst/>
            <a:cxnLst/>
            <a:rect l="l" t="t" r="r" b="b"/>
            <a:pathLst>
              <a:path w="342264" h="630555">
                <a:moveTo>
                  <a:pt x="171084" y="0"/>
                </a:moveTo>
                <a:lnTo>
                  <a:pt x="126004" y="6095"/>
                </a:lnTo>
                <a:lnTo>
                  <a:pt x="85222" y="23500"/>
                </a:lnTo>
                <a:lnTo>
                  <a:pt x="50566" y="50413"/>
                </a:lnTo>
                <a:lnTo>
                  <a:pt x="23621" y="85100"/>
                </a:lnTo>
                <a:lnTo>
                  <a:pt x="6217" y="125729"/>
                </a:lnTo>
                <a:lnTo>
                  <a:pt x="0" y="170809"/>
                </a:lnTo>
                <a:lnTo>
                  <a:pt x="8778" y="225673"/>
                </a:lnTo>
                <a:lnTo>
                  <a:pt x="33040" y="272399"/>
                </a:lnTo>
                <a:lnTo>
                  <a:pt x="69616" y="308731"/>
                </a:lnTo>
                <a:lnTo>
                  <a:pt x="115061" y="332231"/>
                </a:lnTo>
                <a:lnTo>
                  <a:pt x="77723" y="372617"/>
                </a:lnTo>
                <a:lnTo>
                  <a:pt x="124480" y="413003"/>
                </a:lnTo>
                <a:lnTo>
                  <a:pt x="77723" y="456437"/>
                </a:lnTo>
                <a:lnTo>
                  <a:pt x="124480" y="496823"/>
                </a:lnTo>
                <a:lnTo>
                  <a:pt x="77723" y="543427"/>
                </a:lnTo>
                <a:lnTo>
                  <a:pt x="171084" y="630295"/>
                </a:lnTo>
                <a:lnTo>
                  <a:pt x="248930" y="549645"/>
                </a:lnTo>
                <a:lnTo>
                  <a:pt x="248930" y="322966"/>
                </a:lnTo>
                <a:lnTo>
                  <a:pt x="287030" y="295137"/>
                </a:lnTo>
                <a:lnTo>
                  <a:pt x="316504" y="259201"/>
                </a:lnTo>
                <a:lnTo>
                  <a:pt x="335554" y="216407"/>
                </a:lnTo>
                <a:lnTo>
                  <a:pt x="342259" y="167639"/>
                </a:lnTo>
                <a:lnTo>
                  <a:pt x="337962" y="136641"/>
                </a:lnTo>
                <a:lnTo>
                  <a:pt x="155569" y="136641"/>
                </a:lnTo>
                <a:lnTo>
                  <a:pt x="149351" y="130423"/>
                </a:lnTo>
                <a:lnTo>
                  <a:pt x="143134" y="121036"/>
                </a:lnTo>
                <a:lnTo>
                  <a:pt x="143134" y="93085"/>
                </a:lnTo>
                <a:lnTo>
                  <a:pt x="149351" y="86867"/>
                </a:lnTo>
                <a:lnTo>
                  <a:pt x="158617" y="80650"/>
                </a:lnTo>
                <a:lnTo>
                  <a:pt x="316991" y="80650"/>
                </a:lnTo>
                <a:lnTo>
                  <a:pt x="291602" y="48889"/>
                </a:lnTo>
                <a:lnTo>
                  <a:pt x="256915" y="22738"/>
                </a:lnTo>
                <a:lnTo>
                  <a:pt x="216164" y="5974"/>
                </a:lnTo>
                <a:lnTo>
                  <a:pt x="171084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67343" y="2122048"/>
            <a:ext cx="151765" cy="56515"/>
          </a:xfrm>
          <a:custGeom>
            <a:avLst/>
            <a:gdLst/>
            <a:ahLst/>
            <a:cxnLst/>
            <a:rect l="l" t="t" r="r" b="b"/>
            <a:pathLst>
              <a:path w="151764" h="56514">
                <a:moveTo>
                  <a:pt x="130301" y="0"/>
                </a:moveTo>
                <a:lnTo>
                  <a:pt x="0" y="0"/>
                </a:lnTo>
                <a:lnTo>
                  <a:pt x="6217" y="6217"/>
                </a:lnTo>
                <a:lnTo>
                  <a:pt x="12466" y="15605"/>
                </a:lnTo>
                <a:lnTo>
                  <a:pt x="12466" y="43555"/>
                </a:lnTo>
                <a:lnTo>
                  <a:pt x="9265" y="43555"/>
                </a:lnTo>
                <a:lnTo>
                  <a:pt x="3047" y="55991"/>
                </a:lnTo>
                <a:lnTo>
                  <a:pt x="151272" y="55991"/>
                </a:lnTo>
                <a:lnTo>
                  <a:pt x="149351" y="42275"/>
                </a:lnTo>
                <a:lnTo>
                  <a:pt x="131947" y="2164"/>
                </a:lnTo>
                <a:lnTo>
                  <a:pt x="130301" y="0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67343" y="2376678"/>
            <a:ext cx="31115" cy="229870"/>
          </a:xfrm>
          <a:custGeom>
            <a:avLst/>
            <a:gdLst/>
            <a:ahLst/>
            <a:cxnLst/>
            <a:rect l="l" t="t" r="r" b="b"/>
            <a:pathLst>
              <a:path w="31114" h="229869">
                <a:moveTo>
                  <a:pt x="31120" y="0"/>
                </a:moveTo>
                <a:lnTo>
                  <a:pt x="15636" y="3931"/>
                </a:lnTo>
                <a:lnTo>
                  <a:pt x="0" y="6217"/>
                </a:lnTo>
                <a:lnTo>
                  <a:pt x="0" y="229880"/>
                </a:lnTo>
                <a:lnTo>
                  <a:pt x="31120" y="198760"/>
                </a:lnTo>
                <a:lnTo>
                  <a:pt x="31120" y="0"/>
                </a:lnTo>
                <a:close/>
              </a:path>
            </a:pathLst>
          </a:custGeom>
          <a:solidFill>
            <a:srgbClr val="FF8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2894" y="2227638"/>
            <a:ext cx="217753" cy="931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25083" y="2128266"/>
            <a:ext cx="653415" cy="596265"/>
          </a:xfrm>
          <a:custGeom>
            <a:avLst/>
            <a:gdLst/>
            <a:ahLst/>
            <a:cxnLst/>
            <a:rect l="l" t="t" r="r" b="b"/>
            <a:pathLst>
              <a:path w="653414" h="596264">
                <a:moveTo>
                  <a:pt x="143134" y="0"/>
                </a:moveTo>
                <a:lnTo>
                  <a:pt x="106923" y="28437"/>
                </a:lnTo>
                <a:lnTo>
                  <a:pt x="75559" y="61203"/>
                </a:lnTo>
                <a:lnTo>
                  <a:pt x="49164" y="97779"/>
                </a:lnTo>
                <a:lnTo>
                  <a:pt x="28072" y="137678"/>
                </a:lnTo>
                <a:lnTo>
                  <a:pt x="12710" y="179953"/>
                </a:lnTo>
                <a:lnTo>
                  <a:pt x="3169" y="224393"/>
                </a:lnTo>
                <a:lnTo>
                  <a:pt x="0" y="270266"/>
                </a:lnTo>
                <a:lnTo>
                  <a:pt x="3566" y="318394"/>
                </a:lnTo>
                <a:lnTo>
                  <a:pt x="13837" y="364357"/>
                </a:lnTo>
                <a:lnTo>
                  <a:pt x="30358" y="407669"/>
                </a:lnTo>
                <a:lnTo>
                  <a:pt x="52699" y="447812"/>
                </a:lnTo>
                <a:lnTo>
                  <a:pt x="80131" y="484113"/>
                </a:lnTo>
                <a:lnTo>
                  <a:pt x="112410" y="516239"/>
                </a:lnTo>
                <a:lnTo>
                  <a:pt x="148833" y="543671"/>
                </a:lnTo>
                <a:lnTo>
                  <a:pt x="188975" y="565922"/>
                </a:lnTo>
                <a:lnTo>
                  <a:pt x="232288" y="582411"/>
                </a:lnTo>
                <a:lnTo>
                  <a:pt x="278373" y="592714"/>
                </a:lnTo>
                <a:lnTo>
                  <a:pt x="326654" y="596249"/>
                </a:lnTo>
                <a:lnTo>
                  <a:pt x="374903" y="592714"/>
                </a:lnTo>
                <a:lnTo>
                  <a:pt x="421020" y="582411"/>
                </a:lnTo>
                <a:lnTo>
                  <a:pt x="464454" y="565922"/>
                </a:lnTo>
                <a:lnTo>
                  <a:pt x="465827" y="565160"/>
                </a:lnTo>
                <a:lnTo>
                  <a:pt x="323606" y="565160"/>
                </a:lnTo>
                <a:lnTo>
                  <a:pt x="276087" y="561350"/>
                </a:lnTo>
                <a:lnTo>
                  <a:pt x="231007" y="550042"/>
                </a:lnTo>
                <a:lnTo>
                  <a:pt x="189097" y="531997"/>
                </a:lnTo>
                <a:lnTo>
                  <a:pt x="150754" y="507857"/>
                </a:lnTo>
                <a:lnTo>
                  <a:pt x="116707" y="478292"/>
                </a:lnTo>
                <a:lnTo>
                  <a:pt x="87508" y="443727"/>
                </a:lnTo>
                <a:lnTo>
                  <a:pt x="63764" y="405140"/>
                </a:lnTo>
                <a:lnTo>
                  <a:pt x="45963" y="362833"/>
                </a:lnTo>
                <a:lnTo>
                  <a:pt x="34930" y="317753"/>
                </a:lnTo>
                <a:lnTo>
                  <a:pt x="31120" y="270266"/>
                </a:lnTo>
                <a:lnTo>
                  <a:pt x="34808" y="221345"/>
                </a:lnTo>
                <a:lnTo>
                  <a:pt x="46360" y="174376"/>
                </a:lnTo>
                <a:lnTo>
                  <a:pt x="65531" y="129905"/>
                </a:lnTo>
                <a:lnTo>
                  <a:pt x="91561" y="89153"/>
                </a:lnTo>
                <a:lnTo>
                  <a:pt x="124449" y="52821"/>
                </a:lnTo>
                <a:lnTo>
                  <a:pt x="143134" y="0"/>
                </a:lnTo>
                <a:close/>
              </a:path>
              <a:path w="653414" h="596264">
                <a:moveTo>
                  <a:pt x="510296" y="0"/>
                </a:moveTo>
                <a:lnTo>
                  <a:pt x="520324" y="25267"/>
                </a:lnTo>
                <a:lnTo>
                  <a:pt x="525779" y="52821"/>
                </a:lnTo>
                <a:lnTo>
                  <a:pt x="558667" y="89153"/>
                </a:lnTo>
                <a:lnTo>
                  <a:pt x="584697" y="129905"/>
                </a:lnTo>
                <a:lnTo>
                  <a:pt x="603900" y="174376"/>
                </a:lnTo>
                <a:lnTo>
                  <a:pt x="615452" y="221345"/>
                </a:lnTo>
                <a:lnTo>
                  <a:pt x="619140" y="270266"/>
                </a:lnTo>
                <a:lnTo>
                  <a:pt x="615177" y="317753"/>
                </a:lnTo>
                <a:lnTo>
                  <a:pt x="603900" y="362833"/>
                </a:lnTo>
                <a:lnTo>
                  <a:pt x="585856" y="405140"/>
                </a:lnTo>
                <a:lnTo>
                  <a:pt x="561715" y="443727"/>
                </a:lnTo>
                <a:lnTo>
                  <a:pt x="531997" y="478292"/>
                </a:lnTo>
                <a:lnTo>
                  <a:pt x="497464" y="507857"/>
                </a:lnTo>
                <a:lnTo>
                  <a:pt x="458723" y="531997"/>
                </a:lnTo>
                <a:lnTo>
                  <a:pt x="416448" y="550042"/>
                </a:lnTo>
                <a:lnTo>
                  <a:pt x="371093" y="561350"/>
                </a:lnTo>
                <a:lnTo>
                  <a:pt x="323606" y="565160"/>
                </a:lnTo>
                <a:lnTo>
                  <a:pt x="465827" y="565160"/>
                </a:lnTo>
                <a:lnTo>
                  <a:pt x="504565" y="543671"/>
                </a:lnTo>
                <a:lnTo>
                  <a:pt x="541019" y="516239"/>
                </a:lnTo>
                <a:lnTo>
                  <a:pt x="573145" y="484113"/>
                </a:lnTo>
                <a:lnTo>
                  <a:pt x="600699" y="447812"/>
                </a:lnTo>
                <a:lnTo>
                  <a:pt x="622950" y="407669"/>
                </a:lnTo>
                <a:lnTo>
                  <a:pt x="639439" y="364357"/>
                </a:lnTo>
                <a:lnTo>
                  <a:pt x="649742" y="318394"/>
                </a:lnTo>
                <a:lnTo>
                  <a:pt x="653277" y="270266"/>
                </a:lnTo>
                <a:lnTo>
                  <a:pt x="649985" y="223144"/>
                </a:lnTo>
                <a:lnTo>
                  <a:pt x="640201" y="178064"/>
                </a:lnTo>
                <a:lnTo>
                  <a:pt x="624474" y="135514"/>
                </a:lnTo>
                <a:lnTo>
                  <a:pt x="603138" y="96011"/>
                </a:lnTo>
                <a:lnTo>
                  <a:pt x="576712" y="59801"/>
                </a:lnTo>
                <a:lnTo>
                  <a:pt x="545591" y="27675"/>
                </a:lnTo>
                <a:lnTo>
                  <a:pt x="510296" y="0"/>
                </a:lnTo>
                <a:close/>
              </a:path>
            </a:pathLst>
          </a:custGeom>
          <a:solidFill>
            <a:srgbClr val="7D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98869" y="5166990"/>
            <a:ext cx="2196465" cy="1496695"/>
          </a:xfrm>
          <a:custGeom>
            <a:avLst/>
            <a:gdLst/>
            <a:ahLst/>
            <a:cxnLst/>
            <a:rect l="l" t="t" r="r" b="b"/>
            <a:pathLst>
              <a:path w="2196465" h="1496695">
                <a:moveTo>
                  <a:pt x="0" y="1496699"/>
                </a:moveTo>
                <a:lnTo>
                  <a:pt x="2196464" y="1496699"/>
                </a:lnTo>
                <a:lnTo>
                  <a:pt x="2196464" y="0"/>
                </a:lnTo>
                <a:lnTo>
                  <a:pt x="0" y="0"/>
                </a:lnTo>
                <a:lnTo>
                  <a:pt x="0" y="1496699"/>
                </a:lnTo>
                <a:close/>
              </a:path>
            </a:pathLst>
          </a:custGeom>
          <a:ln w="1904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053970" y="5995597"/>
            <a:ext cx="147066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8765">
              <a:lnSpc>
                <a:spcPts val="2150"/>
              </a:lnSpc>
            </a:pPr>
            <a:r>
              <a:rPr sz="1800" b="1" spc="-30" dirty="0">
                <a:solidFill>
                  <a:srgbClr val="44526A"/>
                </a:solidFill>
                <a:latin typeface="Arial"/>
                <a:cs typeface="Arial"/>
              </a:rPr>
              <a:t>S</a:t>
            </a: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ec</a:t>
            </a:r>
            <a:r>
              <a:rPr sz="1800" b="1" dirty="0">
                <a:solidFill>
                  <a:srgbClr val="44526A"/>
                </a:solidFill>
                <a:latin typeface="Arial"/>
                <a:cs typeface="Arial"/>
              </a:rPr>
              <a:t>u</a:t>
            </a:r>
            <a:r>
              <a:rPr sz="1800" b="1" spc="-15" dirty="0">
                <a:solidFill>
                  <a:srgbClr val="44526A"/>
                </a:solidFill>
                <a:latin typeface="Arial"/>
                <a:cs typeface="Arial"/>
              </a:rPr>
              <a:t>rit</a:t>
            </a:r>
            <a:r>
              <a:rPr sz="1800" b="1" dirty="0">
                <a:solidFill>
                  <a:srgbClr val="44526A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44526A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44526A"/>
                </a:solidFill>
                <a:latin typeface="Arial"/>
                <a:cs typeface="Arial"/>
              </a:rPr>
              <a:t>d</a:t>
            </a: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minis</a:t>
            </a:r>
            <a:r>
              <a:rPr sz="1800" b="1" dirty="0">
                <a:solidFill>
                  <a:srgbClr val="44526A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ra</a:t>
            </a:r>
            <a:r>
              <a:rPr sz="1800" b="1" spc="-15" dirty="0">
                <a:solidFill>
                  <a:srgbClr val="44526A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44526A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174729" y="5166990"/>
            <a:ext cx="2079625" cy="1496695"/>
          </a:xfrm>
          <a:custGeom>
            <a:avLst/>
            <a:gdLst/>
            <a:ahLst/>
            <a:cxnLst/>
            <a:rect l="l" t="t" r="r" b="b"/>
            <a:pathLst>
              <a:path w="2079625" h="1496695">
                <a:moveTo>
                  <a:pt x="0" y="1496699"/>
                </a:moveTo>
                <a:lnTo>
                  <a:pt x="2079629" y="1496699"/>
                </a:lnTo>
                <a:lnTo>
                  <a:pt x="2079629" y="0"/>
                </a:lnTo>
                <a:lnTo>
                  <a:pt x="0" y="0"/>
                </a:lnTo>
                <a:lnTo>
                  <a:pt x="0" y="1496699"/>
                </a:lnTo>
                <a:close/>
              </a:path>
            </a:pathLst>
          </a:custGeom>
          <a:ln w="1904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61790" y="5995597"/>
            <a:ext cx="109474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ts val="2150"/>
              </a:lnSpc>
            </a:pP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44526A"/>
                </a:solidFill>
                <a:latin typeface="Arial"/>
                <a:cs typeface="Arial"/>
              </a:rPr>
              <a:t>z</a:t>
            </a:r>
            <a:r>
              <a:rPr sz="1800" b="1" spc="-25" dirty="0">
                <a:solidFill>
                  <a:srgbClr val="44526A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44526A"/>
                </a:solidFill>
                <a:latin typeface="Arial"/>
                <a:cs typeface="Arial"/>
              </a:rPr>
              <a:t>re</a:t>
            </a:r>
            <a:r>
              <a:rPr sz="1800" b="1" spc="-5" dirty="0">
                <a:solidFill>
                  <a:srgbClr val="44526A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44526A"/>
                </a:solidFill>
                <a:latin typeface="Arial"/>
                <a:cs typeface="Arial"/>
              </a:rPr>
              <a:t>d</a:t>
            </a: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44526A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44526A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44526A"/>
                </a:solidFill>
                <a:latin typeface="Arial"/>
                <a:cs typeface="Arial"/>
              </a:rPr>
              <a:t>lope</a:t>
            </a:r>
            <a:r>
              <a:rPr sz="1800" b="1" dirty="0">
                <a:solidFill>
                  <a:srgbClr val="44526A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53872" y="2021637"/>
            <a:ext cx="436816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50"/>
              </a:lnSpc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ato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ript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nages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keys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22780" y="4062528"/>
            <a:ext cx="25076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ging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72825" y="4062528"/>
            <a:ext cx="14649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RIs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700533" y="1284732"/>
            <a:ext cx="603241" cy="60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6230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35" dirty="0"/>
              <a:t>Ke</a:t>
            </a:r>
            <a:r>
              <a:rPr spc="-25" dirty="0"/>
              <a:t>y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20" dirty="0"/>
              <a:t>Vault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35" dirty="0"/>
              <a:t>O</a:t>
            </a:r>
            <a:r>
              <a:rPr spc="-45" dirty="0"/>
              <a:t>v</a:t>
            </a:r>
            <a:r>
              <a:rPr spc="-40" dirty="0"/>
              <a:t>e</a:t>
            </a:r>
            <a:r>
              <a:rPr spc="-25" dirty="0"/>
              <a:t>rv</a:t>
            </a:r>
            <a:r>
              <a:rPr spc="-35" dirty="0"/>
              <a:t>iew</a:t>
            </a:r>
          </a:p>
        </p:txBody>
      </p:sp>
      <p:sp>
        <p:nvSpPr>
          <p:cNvPr id="60" name="object 60"/>
          <p:cNvSpPr/>
          <p:nvPr/>
        </p:nvSpPr>
        <p:spPr>
          <a:xfrm>
            <a:off x="5273680" y="1858137"/>
            <a:ext cx="1405255" cy="1979930"/>
          </a:xfrm>
          <a:custGeom>
            <a:avLst/>
            <a:gdLst/>
            <a:ahLst/>
            <a:cxnLst/>
            <a:rect l="l" t="t" r="r" b="b"/>
            <a:pathLst>
              <a:path w="1405254" h="1979929">
                <a:moveTo>
                  <a:pt x="0" y="1979925"/>
                </a:moveTo>
                <a:lnTo>
                  <a:pt x="1405259" y="1979925"/>
                </a:lnTo>
                <a:lnTo>
                  <a:pt x="1405259" y="0"/>
                </a:lnTo>
                <a:lnTo>
                  <a:pt x="0" y="0"/>
                </a:lnTo>
                <a:lnTo>
                  <a:pt x="0" y="1979925"/>
                </a:lnTo>
                <a:close/>
              </a:path>
            </a:pathLst>
          </a:custGeom>
          <a:ln w="19049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347847" y="3518064"/>
            <a:ext cx="13627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8399" y="277621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72" y="0"/>
                </a:moveTo>
                <a:lnTo>
                  <a:pt x="132862" y="0"/>
                </a:lnTo>
                <a:lnTo>
                  <a:pt x="90799" y="6736"/>
                </a:lnTo>
                <a:lnTo>
                  <a:pt x="54376" y="25664"/>
                </a:lnTo>
                <a:lnTo>
                  <a:pt x="25664" y="54376"/>
                </a:lnTo>
                <a:lnTo>
                  <a:pt x="6736" y="90799"/>
                </a:lnTo>
                <a:lnTo>
                  <a:pt x="0" y="132862"/>
                </a:lnTo>
                <a:lnTo>
                  <a:pt x="0" y="664220"/>
                </a:lnTo>
                <a:lnTo>
                  <a:pt x="6736" y="706252"/>
                </a:lnTo>
                <a:lnTo>
                  <a:pt x="25664" y="742706"/>
                </a:lnTo>
                <a:lnTo>
                  <a:pt x="54376" y="771418"/>
                </a:lnTo>
                <a:lnTo>
                  <a:pt x="90799" y="790315"/>
                </a:lnTo>
                <a:lnTo>
                  <a:pt x="132862" y="797051"/>
                </a:lnTo>
                <a:lnTo>
                  <a:pt x="4623572" y="797051"/>
                </a:lnTo>
                <a:lnTo>
                  <a:pt x="4665603" y="790315"/>
                </a:lnTo>
                <a:lnTo>
                  <a:pt x="4702058" y="771418"/>
                </a:lnTo>
                <a:lnTo>
                  <a:pt x="4730770" y="742706"/>
                </a:lnTo>
                <a:lnTo>
                  <a:pt x="4749667" y="706252"/>
                </a:lnTo>
                <a:lnTo>
                  <a:pt x="4756403" y="664220"/>
                </a:lnTo>
                <a:lnTo>
                  <a:pt x="4756403" y="132862"/>
                </a:lnTo>
                <a:lnTo>
                  <a:pt x="4749667" y="90799"/>
                </a:lnTo>
                <a:lnTo>
                  <a:pt x="4730770" y="54376"/>
                </a:lnTo>
                <a:lnTo>
                  <a:pt x="4702058" y="25664"/>
                </a:lnTo>
                <a:lnTo>
                  <a:pt x="4665603" y="6736"/>
                </a:lnTo>
                <a:lnTo>
                  <a:pt x="46235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48399" y="277621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62"/>
                </a:moveTo>
                <a:lnTo>
                  <a:pt x="6736" y="90799"/>
                </a:lnTo>
                <a:lnTo>
                  <a:pt x="25664" y="54376"/>
                </a:lnTo>
                <a:lnTo>
                  <a:pt x="54376" y="25664"/>
                </a:lnTo>
                <a:lnTo>
                  <a:pt x="90799" y="6736"/>
                </a:lnTo>
                <a:lnTo>
                  <a:pt x="132862" y="0"/>
                </a:lnTo>
                <a:lnTo>
                  <a:pt x="4623572" y="0"/>
                </a:lnTo>
                <a:lnTo>
                  <a:pt x="4665603" y="6736"/>
                </a:lnTo>
                <a:lnTo>
                  <a:pt x="4702058" y="25664"/>
                </a:lnTo>
                <a:lnTo>
                  <a:pt x="4730770" y="54376"/>
                </a:lnTo>
                <a:lnTo>
                  <a:pt x="4749667" y="90799"/>
                </a:lnTo>
                <a:lnTo>
                  <a:pt x="4756403" y="132862"/>
                </a:lnTo>
                <a:lnTo>
                  <a:pt x="4756403" y="664220"/>
                </a:lnTo>
                <a:lnTo>
                  <a:pt x="4749667" y="706252"/>
                </a:lnTo>
                <a:lnTo>
                  <a:pt x="4730770" y="742706"/>
                </a:lnTo>
                <a:lnTo>
                  <a:pt x="4702058" y="771418"/>
                </a:lnTo>
                <a:lnTo>
                  <a:pt x="4665603" y="790315"/>
                </a:lnTo>
                <a:lnTo>
                  <a:pt x="4623572" y="797051"/>
                </a:lnTo>
                <a:lnTo>
                  <a:pt x="132862" y="797051"/>
                </a:lnTo>
                <a:lnTo>
                  <a:pt x="90799" y="790315"/>
                </a:lnTo>
                <a:lnTo>
                  <a:pt x="54376" y="771418"/>
                </a:lnTo>
                <a:lnTo>
                  <a:pt x="25664" y="742706"/>
                </a:lnTo>
                <a:lnTo>
                  <a:pt x="6736" y="706252"/>
                </a:lnTo>
                <a:lnTo>
                  <a:pt x="0" y="664220"/>
                </a:lnTo>
                <a:lnTo>
                  <a:pt x="0" y="13286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8371" y="2766060"/>
            <a:ext cx="4776216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7919" y="4131945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72" y="0"/>
                </a:moveTo>
                <a:lnTo>
                  <a:pt x="132862" y="0"/>
                </a:lnTo>
                <a:lnTo>
                  <a:pt x="90799" y="6726"/>
                </a:lnTo>
                <a:lnTo>
                  <a:pt x="54376" y="25658"/>
                </a:lnTo>
                <a:lnTo>
                  <a:pt x="25664" y="54351"/>
                </a:lnTo>
                <a:lnTo>
                  <a:pt x="6736" y="90809"/>
                </a:lnTo>
                <a:lnTo>
                  <a:pt x="0" y="132837"/>
                </a:lnTo>
                <a:lnTo>
                  <a:pt x="0" y="664214"/>
                </a:lnTo>
                <a:lnTo>
                  <a:pt x="6736" y="706242"/>
                </a:lnTo>
                <a:lnTo>
                  <a:pt x="25664" y="742700"/>
                </a:lnTo>
                <a:lnTo>
                  <a:pt x="54376" y="771393"/>
                </a:lnTo>
                <a:lnTo>
                  <a:pt x="90799" y="790325"/>
                </a:lnTo>
                <a:lnTo>
                  <a:pt x="132862" y="797051"/>
                </a:lnTo>
                <a:lnTo>
                  <a:pt x="4623572" y="797051"/>
                </a:lnTo>
                <a:lnTo>
                  <a:pt x="4665603" y="790325"/>
                </a:lnTo>
                <a:lnTo>
                  <a:pt x="4702058" y="771393"/>
                </a:lnTo>
                <a:lnTo>
                  <a:pt x="4730770" y="742700"/>
                </a:lnTo>
                <a:lnTo>
                  <a:pt x="4749667" y="706242"/>
                </a:lnTo>
                <a:lnTo>
                  <a:pt x="4756403" y="664214"/>
                </a:lnTo>
                <a:lnTo>
                  <a:pt x="4756403" y="132837"/>
                </a:lnTo>
                <a:lnTo>
                  <a:pt x="4749667" y="90809"/>
                </a:lnTo>
                <a:lnTo>
                  <a:pt x="4730770" y="54351"/>
                </a:lnTo>
                <a:lnTo>
                  <a:pt x="4702058" y="25658"/>
                </a:lnTo>
                <a:lnTo>
                  <a:pt x="4665603" y="6726"/>
                </a:lnTo>
                <a:lnTo>
                  <a:pt x="46235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7919" y="4131945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37"/>
                </a:moveTo>
                <a:lnTo>
                  <a:pt x="6736" y="90809"/>
                </a:lnTo>
                <a:lnTo>
                  <a:pt x="25664" y="54351"/>
                </a:lnTo>
                <a:lnTo>
                  <a:pt x="54376" y="25658"/>
                </a:lnTo>
                <a:lnTo>
                  <a:pt x="90799" y="6726"/>
                </a:lnTo>
                <a:lnTo>
                  <a:pt x="132862" y="0"/>
                </a:lnTo>
                <a:lnTo>
                  <a:pt x="4623572" y="0"/>
                </a:lnTo>
                <a:lnTo>
                  <a:pt x="4665603" y="6726"/>
                </a:lnTo>
                <a:lnTo>
                  <a:pt x="4702058" y="25658"/>
                </a:lnTo>
                <a:lnTo>
                  <a:pt x="4730770" y="54351"/>
                </a:lnTo>
                <a:lnTo>
                  <a:pt x="4749667" y="90809"/>
                </a:lnTo>
                <a:lnTo>
                  <a:pt x="4756403" y="132837"/>
                </a:lnTo>
                <a:lnTo>
                  <a:pt x="4756403" y="664214"/>
                </a:lnTo>
                <a:lnTo>
                  <a:pt x="4749667" y="706242"/>
                </a:lnTo>
                <a:lnTo>
                  <a:pt x="4730770" y="742700"/>
                </a:lnTo>
                <a:lnTo>
                  <a:pt x="4702058" y="771393"/>
                </a:lnTo>
                <a:lnTo>
                  <a:pt x="4665603" y="790325"/>
                </a:lnTo>
                <a:lnTo>
                  <a:pt x="4623572" y="797051"/>
                </a:lnTo>
                <a:lnTo>
                  <a:pt x="132862" y="797051"/>
                </a:lnTo>
                <a:lnTo>
                  <a:pt x="90799" y="790325"/>
                </a:lnTo>
                <a:lnTo>
                  <a:pt x="54376" y="771393"/>
                </a:lnTo>
                <a:lnTo>
                  <a:pt x="25664" y="742700"/>
                </a:lnTo>
                <a:lnTo>
                  <a:pt x="6736" y="706242"/>
                </a:lnTo>
                <a:lnTo>
                  <a:pt x="0" y="664214"/>
                </a:lnTo>
                <a:lnTo>
                  <a:pt x="0" y="1328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7891" y="4122420"/>
            <a:ext cx="4776216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9689" y="5252715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72" y="0"/>
                </a:moveTo>
                <a:lnTo>
                  <a:pt x="132831" y="0"/>
                </a:lnTo>
                <a:lnTo>
                  <a:pt x="90799" y="6739"/>
                </a:lnTo>
                <a:lnTo>
                  <a:pt x="54345" y="25658"/>
                </a:lnTo>
                <a:lnTo>
                  <a:pt x="25664" y="54364"/>
                </a:lnTo>
                <a:lnTo>
                  <a:pt x="6736" y="90809"/>
                </a:lnTo>
                <a:lnTo>
                  <a:pt x="0" y="132850"/>
                </a:lnTo>
                <a:lnTo>
                  <a:pt x="0" y="664214"/>
                </a:lnTo>
                <a:lnTo>
                  <a:pt x="6736" y="706194"/>
                </a:lnTo>
                <a:lnTo>
                  <a:pt x="25664" y="742663"/>
                </a:lnTo>
                <a:lnTo>
                  <a:pt x="54345" y="771430"/>
                </a:lnTo>
                <a:lnTo>
                  <a:pt x="90799" y="790288"/>
                </a:lnTo>
                <a:lnTo>
                  <a:pt x="132831" y="797051"/>
                </a:lnTo>
                <a:lnTo>
                  <a:pt x="4623572" y="797051"/>
                </a:lnTo>
                <a:lnTo>
                  <a:pt x="4665603" y="790288"/>
                </a:lnTo>
                <a:lnTo>
                  <a:pt x="4702058" y="771430"/>
                </a:lnTo>
                <a:lnTo>
                  <a:pt x="4730739" y="742663"/>
                </a:lnTo>
                <a:lnTo>
                  <a:pt x="4749667" y="706194"/>
                </a:lnTo>
                <a:lnTo>
                  <a:pt x="4756403" y="664214"/>
                </a:lnTo>
                <a:lnTo>
                  <a:pt x="4756403" y="132850"/>
                </a:lnTo>
                <a:lnTo>
                  <a:pt x="4749667" y="90809"/>
                </a:lnTo>
                <a:lnTo>
                  <a:pt x="4730739" y="54364"/>
                </a:lnTo>
                <a:lnTo>
                  <a:pt x="4702058" y="25658"/>
                </a:lnTo>
                <a:lnTo>
                  <a:pt x="4665603" y="6739"/>
                </a:lnTo>
                <a:lnTo>
                  <a:pt x="46235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9689" y="5252715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50"/>
                </a:moveTo>
                <a:lnTo>
                  <a:pt x="6736" y="90809"/>
                </a:lnTo>
                <a:lnTo>
                  <a:pt x="25664" y="54364"/>
                </a:lnTo>
                <a:lnTo>
                  <a:pt x="54345" y="25658"/>
                </a:lnTo>
                <a:lnTo>
                  <a:pt x="90799" y="6739"/>
                </a:lnTo>
                <a:lnTo>
                  <a:pt x="132831" y="0"/>
                </a:lnTo>
                <a:lnTo>
                  <a:pt x="4623572" y="0"/>
                </a:lnTo>
                <a:lnTo>
                  <a:pt x="4665603" y="6739"/>
                </a:lnTo>
                <a:lnTo>
                  <a:pt x="4702058" y="25658"/>
                </a:lnTo>
                <a:lnTo>
                  <a:pt x="4730739" y="54364"/>
                </a:lnTo>
                <a:lnTo>
                  <a:pt x="4749667" y="90809"/>
                </a:lnTo>
                <a:lnTo>
                  <a:pt x="4756403" y="132850"/>
                </a:lnTo>
                <a:lnTo>
                  <a:pt x="4756403" y="664214"/>
                </a:lnTo>
                <a:lnTo>
                  <a:pt x="4749667" y="706194"/>
                </a:lnTo>
                <a:lnTo>
                  <a:pt x="4730739" y="742663"/>
                </a:lnTo>
                <a:lnTo>
                  <a:pt x="4702058" y="771430"/>
                </a:lnTo>
                <a:lnTo>
                  <a:pt x="4665603" y="790288"/>
                </a:lnTo>
                <a:lnTo>
                  <a:pt x="4623572" y="797051"/>
                </a:lnTo>
                <a:lnTo>
                  <a:pt x="132831" y="797051"/>
                </a:lnTo>
                <a:lnTo>
                  <a:pt x="90799" y="790288"/>
                </a:lnTo>
                <a:lnTo>
                  <a:pt x="54345" y="771430"/>
                </a:lnTo>
                <a:lnTo>
                  <a:pt x="25664" y="742663"/>
                </a:lnTo>
                <a:lnTo>
                  <a:pt x="6736" y="706194"/>
                </a:lnTo>
                <a:lnTo>
                  <a:pt x="0" y="664214"/>
                </a:lnTo>
                <a:lnTo>
                  <a:pt x="0" y="13285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0667" y="5242559"/>
            <a:ext cx="4774692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27460" y="1617207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419" y="0"/>
                </a:moveTo>
                <a:lnTo>
                  <a:pt x="132953" y="0"/>
                </a:lnTo>
                <a:lnTo>
                  <a:pt x="90921" y="6736"/>
                </a:lnTo>
                <a:lnTo>
                  <a:pt x="54467" y="25664"/>
                </a:lnTo>
                <a:lnTo>
                  <a:pt x="25633" y="54376"/>
                </a:lnTo>
                <a:lnTo>
                  <a:pt x="6736" y="90952"/>
                </a:lnTo>
                <a:lnTo>
                  <a:pt x="0" y="132862"/>
                </a:lnTo>
                <a:lnTo>
                  <a:pt x="0" y="664342"/>
                </a:lnTo>
                <a:lnTo>
                  <a:pt x="6736" y="706252"/>
                </a:lnTo>
                <a:lnTo>
                  <a:pt x="25633" y="742828"/>
                </a:lnTo>
                <a:lnTo>
                  <a:pt x="54467" y="771540"/>
                </a:lnTo>
                <a:lnTo>
                  <a:pt x="90921" y="790468"/>
                </a:lnTo>
                <a:lnTo>
                  <a:pt x="132953" y="797173"/>
                </a:lnTo>
                <a:lnTo>
                  <a:pt x="4623419" y="797173"/>
                </a:lnTo>
                <a:lnTo>
                  <a:pt x="4665451" y="790468"/>
                </a:lnTo>
                <a:lnTo>
                  <a:pt x="4701905" y="771540"/>
                </a:lnTo>
                <a:lnTo>
                  <a:pt x="4730739" y="742828"/>
                </a:lnTo>
                <a:lnTo>
                  <a:pt x="4749667" y="706252"/>
                </a:lnTo>
                <a:lnTo>
                  <a:pt x="4756403" y="664342"/>
                </a:lnTo>
                <a:lnTo>
                  <a:pt x="4756403" y="132862"/>
                </a:lnTo>
                <a:lnTo>
                  <a:pt x="4749667" y="90952"/>
                </a:lnTo>
                <a:lnTo>
                  <a:pt x="4730739" y="54376"/>
                </a:lnTo>
                <a:lnTo>
                  <a:pt x="4701905" y="25664"/>
                </a:lnTo>
                <a:lnTo>
                  <a:pt x="4665451" y="6736"/>
                </a:lnTo>
                <a:lnTo>
                  <a:pt x="462341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7460" y="1617207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62"/>
                </a:moveTo>
                <a:lnTo>
                  <a:pt x="6736" y="90952"/>
                </a:lnTo>
                <a:lnTo>
                  <a:pt x="25633" y="54376"/>
                </a:lnTo>
                <a:lnTo>
                  <a:pt x="54467" y="25664"/>
                </a:lnTo>
                <a:lnTo>
                  <a:pt x="90921" y="6736"/>
                </a:lnTo>
                <a:lnTo>
                  <a:pt x="132953" y="0"/>
                </a:lnTo>
                <a:lnTo>
                  <a:pt x="4623419" y="0"/>
                </a:lnTo>
                <a:lnTo>
                  <a:pt x="4665451" y="6736"/>
                </a:lnTo>
                <a:lnTo>
                  <a:pt x="4701905" y="25664"/>
                </a:lnTo>
                <a:lnTo>
                  <a:pt x="4730739" y="54376"/>
                </a:lnTo>
                <a:lnTo>
                  <a:pt x="4749667" y="90952"/>
                </a:lnTo>
                <a:lnTo>
                  <a:pt x="4756403" y="132862"/>
                </a:lnTo>
                <a:lnTo>
                  <a:pt x="4756403" y="664342"/>
                </a:lnTo>
                <a:lnTo>
                  <a:pt x="4749667" y="706252"/>
                </a:lnTo>
                <a:lnTo>
                  <a:pt x="4730739" y="742828"/>
                </a:lnTo>
                <a:lnTo>
                  <a:pt x="4701905" y="771540"/>
                </a:lnTo>
                <a:lnTo>
                  <a:pt x="4665451" y="790468"/>
                </a:lnTo>
                <a:lnTo>
                  <a:pt x="4623419" y="797173"/>
                </a:lnTo>
                <a:lnTo>
                  <a:pt x="132953" y="797173"/>
                </a:lnTo>
                <a:lnTo>
                  <a:pt x="90921" y="790468"/>
                </a:lnTo>
                <a:lnTo>
                  <a:pt x="54467" y="771540"/>
                </a:lnTo>
                <a:lnTo>
                  <a:pt x="25633" y="742828"/>
                </a:lnTo>
                <a:lnTo>
                  <a:pt x="6736" y="706252"/>
                </a:lnTo>
                <a:lnTo>
                  <a:pt x="0" y="664342"/>
                </a:lnTo>
                <a:lnTo>
                  <a:pt x="0" y="13286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8559" y="1607819"/>
            <a:ext cx="4774692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69082" y="1853211"/>
            <a:ext cx="3078480" cy="148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cret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27305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5262" y="4367820"/>
            <a:ext cx="3448050" cy="145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953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3535">
              <a:lnSpc>
                <a:spcPct val="100000"/>
              </a:lnSpc>
            </a:pPr>
            <a:r>
              <a:rPr spc="-35" dirty="0"/>
              <a:t>Ke</a:t>
            </a:r>
            <a:r>
              <a:rPr spc="-25" dirty="0"/>
              <a:t>y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5" dirty="0"/>
              <a:t>Vaul</a:t>
            </a:r>
            <a:r>
              <a:rPr spc="-15" dirty="0"/>
              <a:t>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5" dirty="0"/>
              <a:t>U</a:t>
            </a:r>
            <a:r>
              <a:rPr spc="-60" dirty="0"/>
              <a:t>s</a:t>
            </a:r>
            <a:r>
              <a:rPr spc="-4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9038" y="1618488"/>
            <a:ext cx="5716889" cy="4142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9445">
              <a:lnSpc>
                <a:spcPct val="100000"/>
              </a:lnSpc>
            </a:pPr>
            <a:r>
              <a:rPr spc="-35" dirty="0"/>
              <a:t>Ke</a:t>
            </a:r>
            <a:r>
              <a:rPr spc="-25" dirty="0"/>
              <a:t>y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20" dirty="0"/>
              <a:t>Vault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5" dirty="0"/>
              <a:t>Sec</a:t>
            </a:r>
            <a:r>
              <a:rPr spc="-15" dirty="0"/>
              <a:t>r</a:t>
            </a:r>
            <a:r>
              <a:rPr spc="-30" dirty="0"/>
              <a:t>e</a:t>
            </a:r>
            <a:r>
              <a:rPr spc="-15"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y</a:t>
            </a:r>
            <a:r>
              <a:rPr spc="-25" dirty="0"/>
              <a:t>p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6178" y="2251581"/>
            <a:ext cx="7524624" cy="259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9135">
              <a:lnSpc>
                <a:spcPct val="100000"/>
              </a:lnSpc>
            </a:pPr>
            <a:r>
              <a:rPr spc="-35" dirty="0"/>
              <a:t>Ke</a:t>
            </a:r>
            <a:r>
              <a:rPr spc="-25" dirty="0"/>
              <a:t>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20" dirty="0"/>
              <a:t>Vault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e</a:t>
            </a:r>
            <a:r>
              <a:rPr spc="-25" dirty="0"/>
              <a:t>r</a:t>
            </a:r>
            <a:r>
              <a:rPr spc="-65" dirty="0"/>
              <a:t>m</a:t>
            </a:r>
            <a:r>
              <a:rPr spc="-20" dirty="0"/>
              <a:t>in</a:t>
            </a:r>
            <a:r>
              <a:rPr spc="-45" dirty="0"/>
              <a:t>o</a:t>
            </a:r>
            <a:r>
              <a:rPr spc="-15" dirty="0"/>
              <a:t>l</a:t>
            </a:r>
            <a:r>
              <a:rPr spc="-40" dirty="0"/>
              <a:t>o</a:t>
            </a:r>
            <a:r>
              <a:rPr spc="-25" dirty="0"/>
              <a:t>gy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2047" y="3648455"/>
            <a:ext cx="434035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9985" y="3003585"/>
            <a:ext cx="435419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604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3046476"/>
            <a:ext cx="10114915" cy="1205865"/>
          </a:xfrm>
          <a:custGeom>
            <a:avLst/>
            <a:gdLst/>
            <a:ahLst/>
            <a:cxnLst/>
            <a:rect l="l" t="t" r="r" b="b"/>
            <a:pathLst>
              <a:path w="10114915" h="1205864">
                <a:moveTo>
                  <a:pt x="0" y="1205483"/>
                </a:moveTo>
                <a:lnTo>
                  <a:pt x="10114787" y="1205483"/>
                </a:lnTo>
                <a:lnTo>
                  <a:pt x="10114787" y="0"/>
                </a:lnTo>
                <a:lnTo>
                  <a:pt x="0" y="0"/>
                </a:lnTo>
                <a:lnTo>
                  <a:pt x="0" y="120548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7244" y="3069336"/>
            <a:ext cx="10114025" cy="1181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29330" y="3069336"/>
            <a:ext cx="2675890" cy="734695"/>
          </a:xfrm>
          <a:custGeom>
            <a:avLst/>
            <a:gdLst/>
            <a:ahLst/>
            <a:cxnLst/>
            <a:rect l="l" t="t" r="r" b="b"/>
            <a:pathLst>
              <a:path w="2675890" h="734695">
                <a:moveTo>
                  <a:pt x="0" y="734567"/>
                </a:moveTo>
                <a:lnTo>
                  <a:pt x="2675381" y="734567"/>
                </a:lnTo>
                <a:lnTo>
                  <a:pt x="2675381" y="0"/>
                </a:lnTo>
                <a:lnTo>
                  <a:pt x="0" y="0"/>
                </a:lnTo>
                <a:lnTo>
                  <a:pt x="0" y="734567"/>
                </a:lnTo>
                <a:close/>
              </a:path>
            </a:pathLst>
          </a:custGeom>
          <a:ln w="44449">
            <a:solidFill>
              <a:srgbClr val="A3A3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0565">
              <a:lnSpc>
                <a:spcPct val="100000"/>
              </a:lnSpc>
            </a:pPr>
            <a:r>
              <a:rPr spc="-25" dirty="0"/>
              <a:t>Over</a:t>
            </a:r>
            <a:r>
              <a:rPr spc="-15" dirty="0"/>
              <a:t>v</a:t>
            </a:r>
            <a:r>
              <a:rPr spc="-25" dirty="0"/>
              <a:t>iew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Migra</a:t>
            </a:r>
            <a:r>
              <a:rPr dirty="0"/>
              <a:t>t</a:t>
            </a:r>
            <a:r>
              <a:rPr spc="-25"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Ser</a:t>
            </a:r>
            <a:r>
              <a:rPr spc="-20" dirty="0"/>
              <a:t>v</a:t>
            </a:r>
            <a:r>
              <a:rPr spc="-30" dirty="0"/>
              <a:t>e</a:t>
            </a:r>
            <a:r>
              <a:rPr spc="-20" dirty="0"/>
              <a:t>r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15" dirty="0"/>
              <a:t>i</a:t>
            </a:r>
            <a:r>
              <a:rPr spc="-40" dirty="0"/>
              <a:t>g</a:t>
            </a:r>
            <a:r>
              <a:rPr spc="-25" dirty="0"/>
              <a:t>r</a:t>
            </a:r>
            <a:r>
              <a:rPr spc="-50" dirty="0"/>
              <a:t>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8399" y="277621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72" y="0"/>
                </a:moveTo>
                <a:lnTo>
                  <a:pt x="132862" y="0"/>
                </a:lnTo>
                <a:lnTo>
                  <a:pt x="90799" y="6736"/>
                </a:lnTo>
                <a:lnTo>
                  <a:pt x="54376" y="25664"/>
                </a:lnTo>
                <a:lnTo>
                  <a:pt x="25664" y="54376"/>
                </a:lnTo>
                <a:lnTo>
                  <a:pt x="6736" y="90799"/>
                </a:lnTo>
                <a:lnTo>
                  <a:pt x="0" y="132862"/>
                </a:lnTo>
                <a:lnTo>
                  <a:pt x="0" y="664220"/>
                </a:lnTo>
                <a:lnTo>
                  <a:pt x="6736" y="706252"/>
                </a:lnTo>
                <a:lnTo>
                  <a:pt x="25664" y="742706"/>
                </a:lnTo>
                <a:lnTo>
                  <a:pt x="54376" y="771418"/>
                </a:lnTo>
                <a:lnTo>
                  <a:pt x="90799" y="790315"/>
                </a:lnTo>
                <a:lnTo>
                  <a:pt x="132862" y="797051"/>
                </a:lnTo>
                <a:lnTo>
                  <a:pt x="4623572" y="797051"/>
                </a:lnTo>
                <a:lnTo>
                  <a:pt x="4665603" y="790315"/>
                </a:lnTo>
                <a:lnTo>
                  <a:pt x="4702058" y="771418"/>
                </a:lnTo>
                <a:lnTo>
                  <a:pt x="4730770" y="742706"/>
                </a:lnTo>
                <a:lnTo>
                  <a:pt x="4749667" y="706252"/>
                </a:lnTo>
                <a:lnTo>
                  <a:pt x="4756403" y="664220"/>
                </a:lnTo>
                <a:lnTo>
                  <a:pt x="4756403" y="132862"/>
                </a:lnTo>
                <a:lnTo>
                  <a:pt x="4749667" y="90799"/>
                </a:lnTo>
                <a:lnTo>
                  <a:pt x="4730770" y="54376"/>
                </a:lnTo>
                <a:lnTo>
                  <a:pt x="4702058" y="25664"/>
                </a:lnTo>
                <a:lnTo>
                  <a:pt x="4665603" y="6736"/>
                </a:lnTo>
                <a:lnTo>
                  <a:pt x="46235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48399" y="277621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62"/>
                </a:moveTo>
                <a:lnTo>
                  <a:pt x="6736" y="90799"/>
                </a:lnTo>
                <a:lnTo>
                  <a:pt x="25664" y="54376"/>
                </a:lnTo>
                <a:lnTo>
                  <a:pt x="54376" y="25664"/>
                </a:lnTo>
                <a:lnTo>
                  <a:pt x="90799" y="6736"/>
                </a:lnTo>
                <a:lnTo>
                  <a:pt x="132862" y="0"/>
                </a:lnTo>
                <a:lnTo>
                  <a:pt x="4623572" y="0"/>
                </a:lnTo>
                <a:lnTo>
                  <a:pt x="4665603" y="6736"/>
                </a:lnTo>
                <a:lnTo>
                  <a:pt x="4702058" y="25664"/>
                </a:lnTo>
                <a:lnTo>
                  <a:pt x="4730770" y="54376"/>
                </a:lnTo>
                <a:lnTo>
                  <a:pt x="4749667" y="90799"/>
                </a:lnTo>
                <a:lnTo>
                  <a:pt x="4756403" y="132862"/>
                </a:lnTo>
                <a:lnTo>
                  <a:pt x="4756403" y="664220"/>
                </a:lnTo>
                <a:lnTo>
                  <a:pt x="4749667" y="706252"/>
                </a:lnTo>
                <a:lnTo>
                  <a:pt x="4730770" y="742706"/>
                </a:lnTo>
                <a:lnTo>
                  <a:pt x="4702058" y="771418"/>
                </a:lnTo>
                <a:lnTo>
                  <a:pt x="4665603" y="790315"/>
                </a:lnTo>
                <a:lnTo>
                  <a:pt x="4623572" y="797051"/>
                </a:lnTo>
                <a:lnTo>
                  <a:pt x="132862" y="797051"/>
                </a:lnTo>
                <a:lnTo>
                  <a:pt x="90799" y="790315"/>
                </a:lnTo>
                <a:lnTo>
                  <a:pt x="54376" y="771418"/>
                </a:lnTo>
                <a:lnTo>
                  <a:pt x="25664" y="742706"/>
                </a:lnTo>
                <a:lnTo>
                  <a:pt x="6736" y="706252"/>
                </a:lnTo>
                <a:lnTo>
                  <a:pt x="0" y="664220"/>
                </a:lnTo>
                <a:lnTo>
                  <a:pt x="0" y="13286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8371" y="2766060"/>
            <a:ext cx="4776216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8239" y="393636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72" y="0"/>
                </a:moveTo>
                <a:lnTo>
                  <a:pt x="132862" y="0"/>
                </a:lnTo>
                <a:lnTo>
                  <a:pt x="90830" y="6739"/>
                </a:lnTo>
                <a:lnTo>
                  <a:pt x="54376" y="25658"/>
                </a:lnTo>
                <a:lnTo>
                  <a:pt x="25664" y="54364"/>
                </a:lnTo>
                <a:lnTo>
                  <a:pt x="6736" y="90809"/>
                </a:lnTo>
                <a:lnTo>
                  <a:pt x="0" y="132850"/>
                </a:lnTo>
                <a:lnTo>
                  <a:pt x="0" y="664214"/>
                </a:lnTo>
                <a:lnTo>
                  <a:pt x="6736" y="706255"/>
                </a:lnTo>
                <a:lnTo>
                  <a:pt x="25664" y="742700"/>
                </a:lnTo>
                <a:lnTo>
                  <a:pt x="54376" y="771406"/>
                </a:lnTo>
                <a:lnTo>
                  <a:pt x="90830" y="790325"/>
                </a:lnTo>
                <a:lnTo>
                  <a:pt x="132862" y="797051"/>
                </a:lnTo>
                <a:lnTo>
                  <a:pt x="4623572" y="797051"/>
                </a:lnTo>
                <a:lnTo>
                  <a:pt x="4665603" y="790325"/>
                </a:lnTo>
                <a:lnTo>
                  <a:pt x="4702058" y="771406"/>
                </a:lnTo>
                <a:lnTo>
                  <a:pt x="4730770" y="742700"/>
                </a:lnTo>
                <a:lnTo>
                  <a:pt x="4749698" y="706255"/>
                </a:lnTo>
                <a:lnTo>
                  <a:pt x="4756403" y="664214"/>
                </a:lnTo>
                <a:lnTo>
                  <a:pt x="4756403" y="132850"/>
                </a:lnTo>
                <a:lnTo>
                  <a:pt x="4749698" y="90809"/>
                </a:lnTo>
                <a:lnTo>
                  <a:pt x="4730770" y="54364"/>
                </a:lnTo>
                <a:lnTo>
                  <a:pt x="4702058" y="25658"/>
                </a:lnTo>
                <a:lnTo>
                  <a:pt x="4665603" y="6739"/>
                </a:lnTo>
                <a:lnTo>
                  <a:pt x="46235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8239" y="393636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50"/>
                </a:moveTo>
                <a:lnTo>
                  <a:pt x="6736" y="90809"/>
                </a:lnTo>
                <a:lnTo>
                  <a:pt x="25664" y="54364"/>
                </a:lnTo>
                <a:lnTo>
                  <a:pt x="54376" y="25658"/>
                </a:lnTo>
                <a:lnTo>
                  <a:pt x="90830" y="6739"/>
                </a:lnTo>
                <a:lnTo>
                  <a:pt x="132862" y="0"/>
                </a:lnTo>
                <a:lnTo>
                  <a:pt x="4623572" y="0"/>
                </a:lnTo>
                <a:lnTo>
                  <a:pt x="4665603" y="6739"/>
                </a:lnTo>
                <a:lnTo>
                  <a:pt x="4702058" y="25658"/>
                </a:lnTo>
                <a:lnTo>
                  <a:pt x="4730770" y="54364"/>
                </a:lnTo>
                <a:lnTo>
                  <a:pt x="4749698" y="90809"/>
                </a:lnTo>
                <a:lnTo>
                  <a:pt x="4756403" y="132850"/>
                </a:lnTo>
                <a:lnTo>
                  <a:pt x="4756403" y="664214"/>
                </a:lnTo>
                <a:lnTo>
                  <a:pt x="4749698" y="706255"/>
                </a:lnTo>
                <a:lnTo>
                  <a:pt x="4730770" y="742700"/>
                </a:lnTo>
                <a:lnTo>
                  <a:pt x="4702058" y="771406"/>
                </a:lnTo>
                <a:lnTo>
                  <a:pt x="4665603" y="790325"/>
                </a:lnTo>
                <a:lnTo>
                  <a:pt x="4623572" y="797051"/>
                </a:lnTo>
                <a:lnTo>
                  <a:pt x="132862" y="797051"/>
                </a:lnTo>
                <a:lnTo>
                  <a:pt x="90830" y="790325"/>
                </a:lnTo>
                <a:lnTo>
                  <a:pt x="54376" y="771406"/>
                </a:lnTo>
                <a:lnTo>
                  <a:pt x="25664" y="742700"/>
                </a:lnTo>
                <a:lnTo>
                  <a:pt x="6736" y="706255"/>
                </a:lnTo>
                <a:lnTo>
                  <a:pt x="0" y="664214"/>
                </a:lnTo>
                <a:lnTo>
                  <a:pt x="0" y="13285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8852" y="3927347"/>
            <a:ext cx="4776215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08719" y="5095875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450" y="0"/>
                </a:moveTo>
                <a:lnTo>
                  <a:pt x="132984" y="0"/>
                </a:lnTo>
                <a:lnTo>
                  <a:pt x="90952" y="6726"/>
                </a:lnTo>
                <a:lnTo>
                  <a:pt x="54498" y="25658"/>
                </a:lnTo>
                <a:lnTo>
                  <a:pt x="25664" y="54351"/>
                </a:lnTo>
                <a:lnTo>
                  <a:pt x="6736" y="90927"/>
                </a:lnTo>
                <a:lnTo>
                  <a:pt x="0" y="132837"/>
                </a:lnTo>
                <a:lnTo>
                  <a:pt x="0" y="664320"/>
                </a:lnTo>
                <a:lnTo>
                  <a:pt x="6736" y="706313"/>
                </a:lnTo>
                <a:lnTo>
                  <a:pt x="25664" y="742782"/>
                </a:lnTo>
                <a:lnTo>
                  <a:pt x="54498" y="771549"/>
                </a:lnTo>
                <a:lnTo>
                  <a:pt x="90952" y="790407"/>
                </a:lnTo>
                <a:lnTo>
                  <a:pt x="132984" y="797195"/>
                </a:lnTo>
                <a:lnTo>
                  <a:pt x="4623450" y="797195"/>
                </a:lnTo>
                <a:lnTo>
                  <a:pt x="4665482" y="790407"/>
                </a:lnTo>
                <a:lnTo>
                  <a:pt x="4701936" y="771549"/>
                </a:lnTo>
                <a:lnTo>
                  <a:pt x="4730770" y="742782"/>
                </a:lnTo>
                <a:lnTo>
                  <a:pt x="4749698" y="706313"/>
                </a:lnTo>
                <a:lnTo>
                  <a:pt x="4756403" y="664320"/>
                </a:lnTo>
                <a:lnTo>
                  <a:pt x="4756403" y="132837"/>
                </a:lnTo>
                <a:lnTo>
                  <a:pt x="4749698" y="90927"/>
                </a:lnTo>
                <a:lnTo>
                  <a:pt x="4730770" y="54351"/>
                </a:lnTo>
                <a:lnTo>
                  <a:pt x="4701936" y="25658"/>
                </a:lnTo>
                <a:lnTo>
                  <a:pt x="4665482" y="6726"/>
                </a:lnTo>
                <a:lnTo>
                  <a:pt x="46234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8719" y="5095875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37"/>
                </a:moveTo>
                <a:lnTo>
                  <a:pt x="6736" y="90927"/>
                </a:lnTo>
                <a:lnTo>
                  <a:pt x="25664" y="54351"/>
                </a:lnTo>
                <a:lnTo>
                  <a:pt x="54498" y="25658"/>
                </a:lnTo>
                <a:lnTo>
                  <a:pt x="90952" y="6726"/>
                </a:lnTo>
                <a:lnTo>
                  <a:pt x="132984" y="0"/>
                </a:lnTo>
                <a:lnTo>
                  <a:pt x="4623450" y="0"/>
                </a:lnTo>
                <a:lnTo>
                  <a:pt x="4665482" y="6726"/>
                </a:lnTo>
                <a:lnTo>
                  <a:pt x="4701936" y="25658"/>
                </a:lnTo>
                <a:lnTo>
                  <a:pt x="4730770" y="54351"/>
                </a:lnTo>
                <a:lnTo>
                  <a:pt x="4749698" y="90927"/>
                </a:lnTo>
                <a:lnTo>
                  <a:pt x="4756403" y="132837"/>
                </a:lnTo>
                <a:lnTo>
                  <a:pt x="4756403" y="664320"/>
                </a:lnTo>
                <a:lnTo>
                  <a:pt x="4749698" y="706313"/>
                </a:lnTo>
                <a:lnTo>
                  <a:pt x="4730770" y="742782"/>
                </a:lnTo>
                <a:lnTo>
                  <a:pt x="4701936" y="771549"/>
                </a:lnTo>
                <a:lnTo>
                  <a:pt x="4665482" y="790407"/>
                </a:lnTo>
                <a:lnTo>
                  <a:pt x="4623450" y="797195"/>
                </a:lnTo>
                <a:lnTo>
                  <a:pt x="132984" y="797195"/>
                </a:lnTo>
                <a:lnTo>
                  <a:pt x="90952" y="790407"/>
                </a:lnTo>
                <a:lnTo>
                  <a:pt x="54498" y="771549"/>
                </a:lnTo>
                <a:lnTo>
                  <a:pt x="25664" y="742782"/>
                </a:lnTo>
                <a:lnTo>
                  <a:pt x="6736" y="706313"/>
                </a:lnTo>
                <a:lnTo>
                  <a:pt x="0" y="664320"/>
                </a:lnTo>
                <a:lnTo>
                  <a:pt x="0" y="1328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9332" y="5087111"/>
            <a:ext cx="4776216" cy="815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27460" y="1617207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419" y="0"/>
                </a:moveTo>
                <a:lnTo>
                  <a:pt x="132953" y="0"/>
                </a:lnTo>
                <a:lnTo>
                  <a:pt x="90921" y="6736"/>
                </a:lnTo>
                <a:lnTo>
                  <a:pt x="54467" y="25664"/>
                </a:lnTo>
                <a:lnTo>
                  <a:pt x="25633" y="54376"/>
                </a:lnTo>
                <a:lnTo>
                  <a:pt x="6736" y="90952"/>
                </a:lnTo>
                <a:lnTo>
                  <a:pt x="0" y="132862"/>
                </a:lnTo>
                <a:lnTo>
                  <a:pt x="0" y="664342"/>
                </a:lnTo>
                <a:lnTo>
                  <a:pt x="6736" y="706252"/>
                </a:lnTo>
                <a:lnTo>
                  <a:pt x="25633" y="742828"/>
                </a:lnTo>
                <a:lnTo>
                  <a:pt x="54467" y="771540"/>
                </a:lnTo>
                <a:lnTo>
                  <a:pt x="90921" y="790468"/>
                </a:lnTo>
                <a:lnTo>
                  <a:pt x="132953" y="797173"/>
                </a:lnTo>
                <a:lnTo>
                  <a:pt x="4623419" y="797173"/>
                </a:lnTo>
                <a:lnTo>
                  <a:pt x="4665451" y="790468"/>
                </a:lnTo>
                <a:lnTo>
                  <a:pt x="4701905" y="771540"/>
                </a:lnTo>
                <a:lnTo>
                  <a:pt x="4730739" y="742828"/>
                </a:lnTo>
                <a:lnTo>
                  <a:pt x="4749667" y="706252"/>
                </a:lnTo>
                <a:lnTo>
                  <a:pt x="4756403" y="664342"/>
                </a:lnTo>
                <a:lnTo>
                  <a:pt x="4756403" y="132862"/>
                </a:lnTo>
                <a:lnTo>
                  <a:pt x="4749667" y="90952"/>
                </a:lnTo>
                <a:lnTo>
                  <a:pt x="4730739" y="54376"/>
                </a:lnTo>
                <a:lnTo>
                  <a:pt x="4701905" y="25664"/>
                </a:lnTo>
                <a:lnTo>
                  <a:pt x="4665451" y="6736"/>
                </a:lnTo>
                <a:lnTo>
                  <a:pt x="462341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7460" y="1617207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62"/>
                </a:moveTo>
                <a:lnTo>
                  <a:pt x="6736" y="90952"/>
                </a:lnTo>
                <a:lnTo>
                  <a:pt x="25633" y="54376"/>
                </a:lnTo>
                <a:lnTo>
                  <a:pt x="54467" y="25664"/>
                </a:lnTo>
                <a:lnTo>
                  <a:pt x="90921" y="6736"/>
                </a:lnTo>
                <a:lnTo>
                  <a:pt x="132953" y="0"/>
                </a:lnTo>
                <a:lnTo>
                  <a:pt x="4623419" y="0"/>
                </a:lnTo>
                <a:lnTo>
                  <a:pt x="4665451" y="6736"/>
                </a:lnTo>
                <a:lnTo>
                  <a:pt x="4701905" y="25664"/>
                </a:lnTo>
                <a:lnTo>
                  <a:pt x="4730739" y="54376"/>
                </a:lnTo>
                <a:lnTo>
                  <a:pt x="4749667" y="90952"/>
                </a:lnTo>
                <a:lnTo>
                  <a:pt x="4756403" y="132862"/>
                </a:lnTo>
                <a:lnTo>
                  <a:pt x="4756403" y="664342"/>
                </a:lnTo>
                <a:lnTo>
                  <a:pt x="4749667" y="706252"/>
                </a:lnTo>
                <a:lnTo>
                  <a:pt x="4730739" y="742828"/>
                </a:lnTo>
                <a:lnTo>
                  <a:pt x="4701905" y="771540"/>
                </a:lnTo>
                <a:lnTo>
                  <a:pt x="4665451" y="790468"/>
                </a:lnTo>
                <a:lnTo>
                  <a:pt x="4623419" y="797173"/>
                </a:lnTo>
                <a:lnTo>
                  <a:pt x="132953" y="797173"/>
                </a:lnTo>
                <a:lnTo>
                  <a:pt x="90921" y="790468"/>
                </a:lnTo>
                <a:lnTo>
                  <a:pt x="54467" y="771540"/>
                </a:lnTo>
                <a:lnTo>
                  <a:pt x="25633" y="742828"/>
                </a:lnTo>
                <a:lnTo>
                  <a:pt x="6736" y="706252"/>
                </a:lnTo>
                <a:lnTo>
                  <a:pt x="0" y="664342"/>
                </a:lnTo>
                <a:lnTo>
                  <a:pt x="0" y="13286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8559" y="1607819"/>
            <a:ext cx="4774692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60422" y="1684942"/>
            <a:ext cx="4512945" cy="397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195" algn="ctr">
              <a:lnSpc>
                <a:spcPts val="274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rver</a:t>
            </a:r>
            <a:endParaRPr sz="2400">
              <a:latin typeface="Arial"/>
              <a:cs typeface="Arial"/>
            </a:endParaRPr>
          </a:p>
          <a:p>
            <a:pPr marR="22225" algn="ctr">
              <a:lnSpc>
                <a:spcPts val="274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rve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900">
              <a:latin typeface="Times New Roman"/>
              <a:cs typeface="Times New Roman"/>
            </a:endParaRPr>
          </a:p>
          <a:p>
            <a:pPr marL="73025" algn="ctr">
              <a:lnSpc>
                <a:spcPts val="2735"/>
              </a:lnSpc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  <a:p>
            <a:pPr marL="60325" algn="ctr">
              <a:lnSpc>
                <a:spcPts val="2735"/>
              </a:lnSpc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ess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t/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00">
              <a:latin typeface="Times New Roman"/>
              <a:cs typeface="Times New Roman"/>
            </a:endParaRPr>
          </a:p>
          <a:p>
            <a:pPr marL="142875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0450">
              <a:lnSpc>
                <a:spcPct val="100000"/>
              </a:lnSpc>
            </a:pPr>
            <a:r>
              <a:rPr spc="-35" dirty="0"/>
              <a:t>Ke</a:t>
            </a:r>
            <a:r>
              <a:rPr spc="-25" dirty="0"/>
              <a:t>y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Featu</a:t>
            </a:r>
            <a:r>
              <a:rPr spc="-15" dirty="0"/>
              <a:t>r</a:t>
            </a:r>
            <a:r>
              <a:rPr spc="-30" dirty="0"/>
              <a:t>e</a:t>
            </a:r>
            <a:r>
              <a:rPr spc="-25" dirty="0"/>
              <a:t>s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15" dirty="0"/>
              <a:t>i</a:t>
            </a:r>
            <a:r>
              <a:rPr spc="-50" dirty="0"/>
              <a:t>g</a:t>
            </a:r>
            <a:r>
              <a:rPr spc="-25" dirty="0"/>
              <a:t>rate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8239" y="393636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72" y="0"/>
                </a:moveTo>
                <a:lnTo>
                  <a:pt x="132862" y="0"/>
                </a:lnTo>
                <a:lnTo>
                  <a:pt x="90830" y="6739"/>
                </a:lnTo>
                <a:lnTo>
                  <a:pt x="54376" y="25658"/>
                </a:lnTo>
                <a:lnTo>
                  <a:pt x="25664" y="54364"/>
                </a:lnTo>
                <a:lnTo>
                  <a:pt x="6736" y="90809"/>
                </a:lnTo>
                <a:lnTo>
                  <a:pt x="0" y="132850"/>
                </a:lnTo>
                <a:lnTo>
                  <a:pt x="0" y="664214"/>
                </a:lnTo>
                <a:lnTo>
                  <a:pt x="6736" y="706255"/>
                </a:lnTo>
                <a:lnTo>
                  <a:pt x="25664" y="742700"/>
                </a:lnTo>
                <a:lnTo>
                  <a:pt x="54376" y="771406"/>
                </a:lnTo>
                <a:lnTo>
                  <a:pt x="90830" y="790325"/>
                </a:lnTo>
                <a:lnTo>
                  <a:pt x="132862" y="797051"/>
                </a:lnTo>
                <a:lnTo>
                  <a:pt x="4623572" y="797051"/>
                </a:lnTo>
                <a:lnTo>
                  <a:pt x="4665603" y="790325"/>
                </a:lnTo>
                <a:lnTo>
                  <a:pt x="4702058" y="771406"/>
                </a:lnTo>
                <a:lnTo>
                  <a:pt x="4730770" y="742700"/>
                </a:lnTo>
                <a:lnTo>
                  <a:pt x="4749698" y="706255"/>
                </a:lnTo>
                <a:lnTo>
                  <a:pt x="4756403" y="664214"/>
                </a:lnTo>
                <a:lnTo>
                  <a:pt x="4756403" y="132850"/>
                </a:lnTo>
                <a:lnTo>
                  <a:pt x="4749698" y="90809"/>
                </a:lnTo>
                <a:lnTo>
                  <a:pt x="4730770" y="54364"/>
                </a:lnTo>
                <a:lnTo>
                  <a:pt x="4702058" y="25658"/>
                </a:lnTo>
                <a:lnTo>
                  <a:pt x="4665603" y="6739"/>
                </a:lnTo>
                <a:lnTo>
                  <a:pt x="46235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8239" y="393636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50"/>
                </a:moveTo>
                <a:lnTo>
                  <a:pt x="6736" y="90809"/>
                </a:lnTo>
                <a:lnTo>
                  <a:pt x="25664" y="54364"/>
                </a:lnTo>
                <a:lnTo>
                  <a:pt x="54376" y="25658"/>
                </a:lnTo>
                <a:lnTo>
                  <a:pt x="90830" y="6739"/>
                </a:lnTo>
                <a:lnTo>
                  <a:pt x="132862" y="0"/>
                </a:lnTo>
                <a:lnTo>
                  <a:pt x="4623572" y="0"/>
                </a:lnTo>
                <a:lnTo>
                  <a:pt x="4665603" y="6739"/>
                </a:lnTo>
                <a:lnTo>
                  <a:pt x="4702058" y="25658"/>
                </a:lnTo>
                <a:lnTo>
                  <a:pt x="4730770" y="54364"/>
                </a:lnTo>
                <a:lnTo>
                  <a:pt x="4749698" y="90809"/>
                </a:lnTo>
                <a:lnTo>
                  <a:pt x="4756403" y="132850"/>
                </a:lnTo>
                <a:lnTo>
                  <a:pt x="4756403" y="664214"/>
                </a:lnTo>
                <a:lnTo>
                  <a:pt x="4749698" y="706255"/>
                </a:lnTo>
                <a:lnTo>
                  <a:pt x="4730770" y="742700"/>
                </a:lnTo>
                <a:lnTo>
                  <a:pt x="4702058" y="771406"/>
                </a:lnTo>
                <a:lnTo>
                  <a:pt x="4665603" y="790325"/>
                </a:lnTo>
                <a:lnTo>
                  <a:pt x="4623572" y="797051"/>
                </a:lnTo>
                <a:lnTo>
                  <a:pt x="132862" y="797051"/>
                </a:lnTo>
                <a:lnTo>
                  <a:pt x="90830" y="790325"/>
                </a:lnTo>
                <a:lnTo>
                  <a:pt x="54376" y="771406"/>
                </a:lnTo>
                <a:lnTo>
                  <a:pt x="25664" y="742700"/>
                </a:lnTo>
                <a:lnTo>
                  <a:pt x="6736" y="706255"/>
                </a:lnTo>
                <a:lnTo>
                  <a:pt x="0" y="664214"/>
                </a:lnTo>
                <a:lnTo>
                  <a:pt x="0" y="13285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8852" y="3927347"/>
            <a:ext cx="4776215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7939" y="2777246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41" y="0"/>
                </a:moveTo>
                <a:lnTo>
                  <a:pt x="132831" y="0"/>
                </a:lnTo>
                <a:lnTo>
                  <a:pt x="90799" y="6857"/>
                </a:lnTo>
                <a:lnTo>
                  <a:pt x="54345" y="25633"/>
                </a:lnTo>
                <a:lnTo>
                  <a:pt x="25633" y="54345"/>
                </a:lnTo>
                <a:lnTo>
                  <a:pt x="6736" y="90799"/>
                </a:lnTo>
                <a:lnTo>
                  <a:pt x="0" y="132831"/>
                </a:lnTo>
                <a:lnTo>
                  <a:pt x="0" y="664189"/>
                </a:lnTo>
                <a:lnTo>
                  <a:pt x="6736" y="706221"/>
                </a:lnTo>
                <a:lnTo>
                  <a:pt x="25633" y="742675"/>
                </a:lnTo>
                <a:lnTo>
                  <a:pt x="54345" y="771509"/>
                </a:lnTo>
                <a:lnTo>
                  <a:pt x="90799" y="790315"/>
                </a:lnTo>
                <a:lnTo>
                  <a:pt x="132831" y="797051"/>
                </a:lnTo>
                <a:lnTo>
                  <a:pt x="4623541" y="797051"/>
                </a:lnTo>
                <a:lnTo>
                  <a:pt x="4665603" y="790315"/>
                </a:lnTo>
                <a:lnTo>
                  <a:pt x="4702027" y="771509"/>
                </a:lnTo>
                <a:lnTo>
                  <a:pt x="4730739" y="742675"/>
                </a:lnTo>
                <a:lnTo>
                  <a:pt x="4749667" y="706221"/>
                </a:lnTo>
                <a:lnTo>
                  <a:pt x="4756403" y="664189"/>
                </a:lnTo>
                <a:lnTo>
                  <a:pt x="4756403" y="132831"/>
                </a:lnTo>
                <a:lnTo>
                  <a:pt x="4749667" y="90799"/>
                </a:lnTo>
                <a:lnTo>
                  <a:pt x="4730739" y="54345"/>
                </a:lnTo>
                <a:lnTo>
                  <a:pt x="4702027" y="25633"/>
                </a:lnTo>
                <a:lnTo>
                  <a:pt x="4665603" y="6857"/>
                </a:lnTo>
                <a:lnTo>
                  <a:pt x="462354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7939" y="2777246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31"/>
                </a:moveTo>
                <a:lnTo>
                  <a:pt x="6736" y="90799"/>
                </a:lnTo>
                <a:lnTo>
                  <a:pt x="25633" y="54345"/>
                </a:lnTo>
                <a:lnTo>
                  <a:pt x="54345" y="25633"/>
                </a:lnTo>
                <a:lnTo>
                  <a:pt x="90799" y="6857"/>
                </a:lnTo>
                <a:lnTo>
                  <a:pt x="132831" y="0"/>
                </a:lnTo>
                <a:lnTo>
                  <a:pt x="4623541" y="0"/>
                </a:lnTo>
                <a:lnTo>
                  <a:pt x="4665603" y="6857"/>
                </a:lnTo>
                <a:lnTo>
                  <a:pt x="4702027" y="25633"/>
                </a:lnTo>
                <a:lnTo>
                  <a:pt x="4730739" y="54345"/>
                </a:lnTo>
                <a:lnTo>
                  <a:pt x="4749667" y="90799"/>
                </a:lnTo>
                <a:lnTo>
                  <a:pt x="4756403" y="132831"/>
                </a:lnTo>
                <a:lnTo>
                  <a:pt x="4756403" y="664189"/>
                </a:lnTo>
                <a:lnTo>
                  <a:pt x="4749667" y="706221"/>
                </a:lnTo>
                <a:lnTo>
                  <a:pt x="4730739" y="742675"/>
                </a:lnTo>
                <a:lnTo>
                  <a:pt x="4702027" y="771509"/>
                </a:lnTo>
                <a:lnTo>
                  <a:pt x="4665603" y="790315"/>
                </a:lnTo>
                <a:lnTo>
                  <a:pt x="4623541" y="797051"/>
                </a:lnTo>
                <a:lnTo>
                  <a:pt x="132831" y="797051"/>
                </a:lnTo>
                <a:lnTo>
                  <a:pt x="90799" y="790315"/>
                </a:lnTo>
                <a:lnTo>
                  <a:pt x="54345" y="771509"/>
                </a:lnTo>
                <a:lnTo>
                  <a:pt x="25633" y="742675"/>
                </a:lnTo>
                <a:lnTo>
                  <a:pt x="6736" y="706221"/>
                </a:lnTo>
                <a:lnTo>
                  <a:pt x="0" y="664189"/>
                </a:lnTo>
                <a:lnTo>
                  <a:pt x="0" y="13283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9040" y="2767583"/>
            <a:ext cx="4774692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34970" y="3012729"/>
            <a:ext cx="3446145" cy="1490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Agentles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Agen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69995">
              <a:lnSpc>
                <a:spcPct val="100000"/>
              </a:lnSpc>
            </a:pPr>
            <a:r>
              <a:rPr spc="-35" dirty="0"/>
              <a:t>VMW</a:t>
            </a:r>
            <a:r>
              <a:rPr spc="-20" dirty="0"/>
              <a:t>a</a:t>
            </a:r>
            <a:r>
              <a:rPr spc="-25" dirty="0"/>
              <a:t>re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15" dirty="0"/>
              <a:t>i</a:t>
            </a:r>
            <a:r>
              <a:rPr spc="-40" dirty="0"/>
              <a:t>g</a:t>
            </a:r>
            <a:r>
              <a:rPr spc="-25" dirty="0"/>
              <a:t>r</a:t>
            </a:r>
            <a:r>
              <a:rPr spc="-50" dirty="0"/>
              <a:t>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900" y="2028438"/>
            <a:ext cx="7282677" cy="3157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9679">
              <a:lnSpc>
                <a:spcPct val="100000"/>
              </a:lnSpc>
            </a:pPr>
            <a:r>
              <a:rPr spc="-30" dirty="0"/>
              <a:t>Hype</a:t>
            </a:r>
            <a:r>
              <a:rPr spc="-5" dirty="0"/>
              <a:t>r</a:t>
            </a:r>
            <a:r>
              <a:rPr spc="-20" dirty="0"/>
              <a:t>-V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20" dirty="0"/>
              <a:t>igr</a:t>
            </a:r>
            <a:r>
              <a:rPr spc="-50" dirty="0"/>
              <a:t>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5383" y="1696212"/>
            <a:ext cx="8069820" cy="3838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5445">
              <a:lnSpc>
                <a:spcPct val="100000"/>
              </a:lnSpc>
            </a:pPr>
            <a:r>
              <a:rPr spc="-30" dirty="0"/>
              <a:t>Agen</a:t>
            </a:r>
            <a:r>
              <a:rPr spc="-15" dirty="0"/>
              <a:t>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Base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Mig</a:t>
            </a:r>
            <a:r>
              <a:rPr spc="-15" dirty="0"/>
              <a:t>r</a:t>
            </a:r>
            <a:r>
              <a:rPr spc="-25" dirty="0"/>
              <a:t>ation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30" dirty="0"/>
              <a:t>Ar</a:t>
            </a:r>
            <a:r>
              <a:rPr spc="-50" dirty="0"/>
              <a:t>c</a:t>
            </a:r>
            <a:r>
              <a:rPr spc="-45" dirty="0"/>
              <a:t>h</a:t>
            </a:r>
            <a:r>
              <a:rPr spc="-15" dirty="0"/>
              <a:t>it</a:t>
            </a:r>
            <a:r>
              <a:rPr spc="-50" dirty="0"/>
              <a:t>e</a:t>
            </a:r>
            <a:r>
              <a:rPr spc="-40" dirty="0"/>
              <a:t>c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6010">
              <a:lnSpc>
                <a:spcPct val="100000"/>
              </a:lnSpc>
            </a:pPr>
            <a:r>
              <a:rPr spc="-25" dirty="0"/>
              <a:t>Managi</a:t>
            </a:r>
            <a:r>
              <a:rPr spc="-15" dirty="0"/>
              <a:t>n</a:t>
            </a:r>
            <a:r>
              <a:rPr spc="-25" dirty="0"/>
              <a:t>g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Multip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5" dirty="0"/>
              <a:t>D</a:t>
            </a:r>
            <a:r>
              <a:rPr spc="-30" dirty="0"/>
              <a:t>i</a:t>
            </a:r>
            <a:r>
              <a:rPr spc="-25" dirty="0"/>
              <a:t>r</a:t>
            </a:r>
            <a:r>
              <a:rPr spc="-60" dirty="0"/>
              <a:t>e</a:t>
            </a:r>
            <a:r>
              <a:rPr spc="-40" dirty="0"/>
              <a:t>c</a:t>
            </a:r>
            <a:r>
              <a:rPr spc="-15" dirty="0"/>
              <a:t>t</a:t>
            </a:r>
            <a:r>
              <a:rPr spc="-45" dirty="0"/>
              <a:t>o</a:t>
            </a:r>
            <a:r>
              <a:rPr spc="-25" dirty="0"/>
              <a:t>r</a:t>
            </a:r>
            <a:r>
              <a:rPr spc="-30" dirty="0"/>
              <a:t>ies</a:t>
            </a:r>
          </a:p>
        </p:txBody>
      </p:sp>
      <p:sp>
        <p:nvSpPr>
          <p:cNvPr id="5" name="object 5"/>
          <p:cNvSpPr/>
          <p:nvPr/>
        </p:nvSpPr>
        <p:spPr>
          <a:xfrm>
            <a:off x="5757550" y="2277121"/>
            <a:ext cx="5781811" cy="3229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994" y="2448549"/>
            <a:ext cx="4538345" cy="681355"/>
          </a:xfrm>
          <a:custGeom>
            <a:avLst/>
            <a:gdLst/>
            <a:ahLst/>
            <a:cxnLst/>
            <a:rect l="l" t="t" r="r" b="b"/>
            <a:pathLst>
              <a:path w="4538345" h="681355">
                <a:moveTo>
                  <a:pt x="4424187" y="0"/>
                </a:moveTo>
                <a:lnTo>
                  <a:pt x="113537" y="0"/>
                </a:lnTo>
                <a:lnTo>
                  <a:pt x="69341" y="8900"/>
                </a:lnTo>
                <a:lnTo>
                  <a:pt x="33265" y="33284"/>
                </a:lnTo>
                <a:lnTo>
                  <a:pt x="8930" y="69341"/>
                </a:lnTo>
                <a:lnTo>
                  <a:pt x="0" y="113537"/>
                </a:lnTo>
                <a:lnTo>
                  <a:pt x="0" y="567689"/>
                </a:lnTo>
                <a:lnTo>
                  <a:pt x="8930" y="611885"/>
                </a:lnTo>
                <a:lnTo>
                  <a:pt x="33265" y="647974"/>
                </a:lnTo>
                <a:lnTo>
                  <a:pt x="69341" y="672358"/>
                </a:lnTo>
                <a:lnTo>
                  <a:pt x="113537" y="681227"/>
                </a:lnTo>
                <a:lnTo>
                  <a:pt x="4424187" y="681227"/>
                </a:lnTo>
                <a:lnTo>
                  <a:pt x="4468383" y="672358"/>
                </a:lnTo>
                <a:lnTo>
                  <a:pt x="4504440" y="647974"/>
                </a:lnTo>
                <a:lnTo>
                  <a:pt x="4528824" y="611885"/>
                </a:lnTo>
                <a:lnTo>
                  <a:pt x="4537725" y="567689"/>
                </a:lnTo>
                <a:lnTo>
                  <a:pt x="4537725" y="113537"/>
                </a:lnTo>
                <a:lnTo>
                  <a:pt x="4528824" y="69341"/>
                </a:lnTo>
                <a:lnTo>
                  <a:pt x="4504440" y="33284"/>
                </a:lnTo>
                <a:lnTo>
                  <a:pt x="4468383" y="8900"/>
                </a:lnTo>
                <a:lnTo>
                  <a:pt x="442418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0994" y="2448549"/>
            <a:ext cx="4538345" cy="681355"/>
          </a:xfrm>
          <a:custGeom>
            <a:avLst/>
            <a:gdLst/>
            <a:ahLst/>
            <a:cxnLst/>
            <a:rect l="l" t="t" r="r" b="b"/>
            <a:pathLst>
              <a:path w="4538345" h="681355">
                <a:moveTo>
                  <a:pt x="0" y="113537"/>
                </a:moveTo>
                <a:lnTo>
                  <a:pt x="8930" y="69341"/>
                </a:lnTo>
                <a:lnTo>
                  <a:pt x="33265" y="33284"/>
                </a:lnTo>
                <a:lnTo>
                  <a:pt x="69341" y="8900"/>
                </a:lnTo>
                <a:lnTo>
                  <a:pt x="113537" y="0"/>
                </a:lnTo>
                <a:lnTo>
                  <a:pt x="4424187" y="0"/>
                </a:lnTo>
                <a:lnTo>
                  <a:pt x="4468383" y="8900"/>
                </a:lnTo>
                <a:lnTo>
                  <a:pt x="4504440" y="33284"/>
                </a:lnTo>
                <a:lnTo>
                  <a:pt x="4528824" y="69341"/>
                </a:lnTo>
                <a:lnTo>
                  <a:pt x="4537725" y="113537"/>
                </a:lnTo>
                <a:lnTo>
                  <a:pt x="4537725" y="567689"/>
                </a:lnTo>
                <a:lnTo>
                  <a:pt x="4528824" y="611885"/>
                </a:lnTo>
                <a:lnTo>
                  <a:pt x="4504440" y="647974"/>
                </a:lnTo>
                <a:lnTo>
                  <a:pt x="4468383" y="672358"/>
                </a:lnTo>
                <a:lnTo>
                  <a:pt x="4424187" y="681227"/>
                </a:lnTo>
                <a:lnTo>
                  <a:pt x="113537" y="681227"/>
                </a:lnTo>
                <a:lnTo>
                  <a:pt x="69341" y="672358"/>
                </a:lnTo>
                <a:lnTo>
                  <a:pt x="33265" y="647974"/>
                </a:lnTo>
                <a:lnTo>
                  <a:pt x="8930" y="611885"/>
                </a:lnTo>
                <a:lnTo>
                  <a:pt x="0" y="567689"/>
                </a:lnTo>
                <a:lnTo>
                  <a:pt x="0" y="11353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231" y="2438400"/>
            <a:ext cx="4556760" cy="701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4326" y="2648344"/>
            <a:ext cx="29368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urce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ndependenc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0994" y="3525530"/>
            <a:ext cx="4538345" cy="680720"/>
          </a:xfrm>
          <a:custGeom>
            <a:avLst/>
            <a:gdLst/>
            <a:ahLst/>
            <a:cxnLst/>
            <a:rect l="l" t="t" r="r" b="b"/>
            <a:pathLst>
              <a:path w="4538345" h="680720">
                <a:moveTo>
                  <a:pt x="4424309" y="0"/>
                </a:moveTo>
                <a:lnTo>
                  <a:pt x="113406" y="0"/>
                </a:lnTo>
                <a:lnTo>
                  <a:pt x="69271" y="8869"/>
                </a:lnTo>
                <a:lnTo>
                  <a:pt x="33217" y="33253"/>
                </a:lnTo>
                <a:lnTo>
                  <a:pt x="8918" y="69189"/>
                </a:lnTo>
                <a:lnTo>
                  <a:pt x="0" y="113385"/>
                </a:lnTo>
                <a:lnTo>
                  <a:pt x="0" y="567040"/>
                </a:lnTo>
                <a:lnTo>
                  <a:pt x="8918" y="611236"/>
                </a:lnTo>
                <a:lnTo>
                  <a:pt x="33217" y="647181"/>
                </a:lnTo>
                <a:lnTo>
                  <a:pt x="69271" y="671565"/>
                </a:lnTo>
                <a:lnTo>
                  <a:pt x="113406" y="680459"/>
                </a:lnTo>
                <a:lnTo>
                  <a:pt x="4424309" y="680459"/>
                </a:lnTo>
                <a:lnTo>
                  <a:pt x="4468505" y="671565"/>
                </a:lnTo>
                <a:lnTo>
                  <a:pt x="4504440" y="647181"/>
                </a:lnTo>
                <a:lnTo>
                  <a:pt x="4528824" y="611236"/>
                </a:lnTo>
                <a:lnTo>
                  <a:pt x="4537725" y="567040"/>
                </a:lnTo>
                <a:lnTo>
                  <a:pt x="4537725" y="113385"/>
                </a:lnTo>
                <a:lnTo>
                  <a:pt x="4528824" y="69189"/>
                </a:lnTo>
                <a:lnTo>
                  <a:pt x="4504440" y="33253"/>
                </a:lnTo>
                <a:lnTo>
                  <a:pt x="4468505" y="8869"/>
                </a:lnTo>
                <a:lnTo>
                  <a:pt x="442430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994" y="3525530"/>
            <a:ext cx="4538345" cy="680720"/>
          </a:xfrm>
          <a:custGeom>
            <a:avLst/>
            <a:gdLst/>
            <a:ahLst/>
            <a:cxnLst/>
            <a:rect l="l" t="t" r="r" b="b"/>
            <a:pathLst>
              <a:path w="4538345" h="680720">
                <a:moveTo>
                  <a:pt x="0" y="113385"/>
                </a:moveTo>
                <a:lnTo>
                  <a:pt x="8918" y="69189"/>
                </a:lnTo>
                <a:lnTo>
                  <a:pt x="33217" y="33253"/>
                </a:lnTo>
                <a:lnTo>
                  <a:pt x="69271" y="8869"/>
                </a:lnTo>
                <a:lnTo>
                  <a:pt x="113406" y="0"/>
                </a:lnTo>
                <a:lnTo>
                  <a:pt x="4424309" y="0"/>
                </a:lnTo>
                <a:lnTo>
                  <a:pt x="4468505" y="8869"/>
                </a:lnTo>
                <a:lnTo>
                  <a:pt x="4504440" y="33253"/>
                </a:lnTo>
                <a:lnTo>
                  <a:pt x="4528824" y="69189"/>
                </a:lnTo>
                <a:lnTo>
                  <a:pt x="4537725" y="113385"/>
                </a:lnTo>
                <a:lnTo>
                  <a:pt x="4537725" y="567040"/>
                </a:lnTo>
                <a:lnTo>
                  <a:pt x="4528824" y="611236"/>
                </a:lnTo>
                <a:lnTo>
                  <a:pt x="4504440" y="647181"/>
                </a:lnTo>
                <a:lnTo>
                  <a:pt x="4468505" y="671565"/>
                </a:lnTo>
                <a:lnTo>
                  <a:pt x="4424309" y="680459"/>
                </a:lnTo>
                <a:lnTo>
                  <a:pt x="113406" y="680459"/>
                </a:lnTo>
                <a:lnTo>
                  <a:pt x="69271" y="671565"/>
                </a:lnTo>
                <a:lnTo>
                  <a:pt x="33217" y="647181"/>
                </a:lnTo>
                <a:lnTo>
                  <a:pt x="8918" y="611236"/>
                </a:lnTo>
                <a:lnTo>
                  <a:pt x="0" y="567040"/>
                </a:lnTo>
                <a:lnTo>
                  <a:pt x="0" y="11338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231" y="3515867"/>
            <a:ext cx="4556760" cy="699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7024" y="3726066"/>
            <a:ext cx="35312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ndepen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994" y="4603110"/>
            <a:ext cx="4538345" cy="680720"/>
          </a:xfrm>
          <a:custGeom>
            <a:avLst/>
            <a:gdLst/>
            <a:ahLst/>
            <a:cxnLst/>
            <a:rect l="l" t="t" r="r" b="b"/>
            <a:pathLst>
              <a:path w="4538345" h="680720">
                <a:moveTo>
                  <a:pt x="4424309" y="0"/>
                </a:moveTo>
                <a:lnTo>
                  <a:pt x="113406" y="0"/>
                </a:lnTo>
                <a:lnTo>
                  <a:pt x="69271" y="8894"/>
                </a:lnTo>
                <a:lnTo>
                  <a:pt x="33217" y="33278"/>
                </a:lnTo>
                <a:lnTo>
                  <a:pt x="8918" y="69223"/>
                </a:lnTo>
                <a:lnTo>
                  <a:pt x="0" y="113419"/>
                </a:lnTo>
                <a:lnTo>
                  <a:pt x="0" y="567059"/>
                </a:lnTo>
                <a:lnTo>
                  <a:pt x="8918" y="611255"/>
                </a:lnTo>
                <a:lnTo>
                  <a:pt x="33217" y="647200"/>
                </a:lnTo>
                <a:lnTo>
                  <a:pt x="69271" y="671584"/>
                </a:lnTo>
                <a:lnTo>
                  <a:pt x="113406" y="680465"/>
                </a:lnTo>
                <a:lnTo>
                  <a:pt x="4424309" y="680465"/>
                </a:lnTo>
                <a:lnTo>
                  <a:pt x="4468505" y="671584"/>
                </a:lnTo>
                <a:lnTo>
                  <a:pt x="4504440" y="647200"/>
                </a:lnTo>
                <a:lnTo>
                  <a:pt x="4528824" y="611255"/>
                </a:lnTo>
                <a:lnTo>
                  <a:pt x="4537725" y="567059"/>
                </a:lnTo>
                <a:lnTo>
                  <a:pt x="4537725" y="113419"/>
                </a:lnTo>
                <a:lnTo>
                  <a:pt x="4528824" y="69223"/>
                </a:lnTo>
                <a:lnTo>
                  <a:pt x="4504440" y="33278"/>
                </a:lnTo>
                <a:lnTo>
                  <a:pt x="4468505" y="8894"/>
                </a:lnTo>
                <a:lnTo>
                  <a:pt x="442430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0994" y="4603110"/>
            <a:ext cx="4538345" cy="680720"/>
          </a:xfrm>
          <a:custGeom>
            <a:avLst/>
            <a:gdLst/>
            <a:ahLst/>
            <a:cxnLst/>
            <a:rect l="l" t="t" r="r" b="b"/>
            <a:pathLst>
              <a:path w="4538345" h="680720">
                <a:moveTo>
                  <a:pt x="0" y="113419"/>
                </a:moveTo>
                <a:lnTo>
                  <a:pt x="8918" y="69223"/>
                </a:lnTo>
                <a:lnTo>
                  <a:pt x="33217" y="33278"/>
                </a:lnTo>
                <a:lnTo>
                  <a:pt x="69271" y="8894"/>
                </a:lnTo>
                <a:lnTo>
                  <a:pt x="113406" y="0"/>
                </a:lnTo>
                <a:lnTo>
                  <a:pt x="4424309" y="0"/>
                </a:lnTo>
                <a:lnTo>
                  <a:pt x="4468505" y="8894"/>
                </a:lnTo>
                <a:lnTo>
                  <a:pt x="4504440" y="33278"/>
                </a:lnTo>
                <a:lnTo>
                  <a:pt x="4528824" y="69223"/>
                </a:lnTo>
                <a:lnTo>
                  <a:pt x="4537725" y="113419"/>
                </a:lnTo>
                <a:lnTo>
                  <a:pt x="4537725" y="567059"/>
                </a:lnTo>
                <a:lnTo>
                  <a:pt x="4528824" y="611255"/>
                </a:lnTo>
                <a:lnTo>
                  <a:pt x="4504440" y="647200"/>
                </a:lnTo>
                <a:lnTo>
                  <a:pt x="4468505" y="671584"/>
                </a:lnTo>
                <a:lnTo>
                  <a:pt x="4424309" y="680465"/>
                </a:lnTo>
                <a:lnTo>
                  <a:pt x="113406" y="680465"/>
                </a:lnTo>
                <a:lnTo>
                  <a:pt x="69271" y="671584"/>
                </a:lnTo>
                <a:lnTo>
                  <a:pt x="33217" y="647200"/>
                </a:lnTo>
                <a:lnTo>
                  <a:pt x="8918" y="611255"/>
                </a:lnTo>
                <a:lnTo>
                  <a:pt x="0" y="567059"/>
                </a:lnTo>
                <a:lnTo>
                  <a:pt x="0" y="11341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231" y="4593335"/>
            <a:ext cx="4556760" cy="6995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1868" y="4803916"/>
            <a:ext cx="37477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ynchron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ndependenc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4671" y="3648455"/>
            <a:ext cx="1976627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1238149"/>
            <a:ext cx="11982449" cy="5295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584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VM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Backu</a:t>
            </a:r>
            <a:r>
              <a:rPr spc="-25" dirty="0"/>
              <a:t>p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0" dirty="0"/>
              <a:t>Ar</a:t>
            </a:r>
            <a:r>
              <a:rPr spc="-50" dirty="0"/>
              <a:t>c</a:t>
            </a:r>
            <a:r>
              <a:rPr spc="-45" dirty="0"/>
              <a:t>h</a:t>
            </a:r>
            <a:r>
              <a:rPr spc="-15" dirty="0"/>
              <a:t>it</a:t>
            </a:r>
            <a:r>
              <a:rPr spc="-50" dirty="0"/>
              <a:t>e</a:t>
            </a:r>
            <a:r>
              <a:rPr spc="-40" dirty="0"/>
              <a:t>c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3764" y="1443858"/>
            <a:ext cx="10383252" cy="4848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9600">
              <a:lnSpc>
                <a:spcPct val="100000"/>
              </a:lnSpc>
            </a:pPr>
            <a:r>
              <a:rPr spc="-20" dirty="0"/>
              <a:t>Microsoft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Backu</a:t>
            </a:r>
            <a:r>
              <a:rPr spc="-25" dirty="0"/>
              <a:t>p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0" dirty="0"/>
              <a:t>O</a:t>
            </a:r>
            <a:r>
              <a:rPr spc="-30" dirty="0"/>
              <a:t>v</a:t>
            </a:r>
            <a:r>
              <a:rPr spc="-45" dirty="0"/>
              <a:t>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e</a:t>
            </a:r>
            <a:r>
              <a:rPr spc="-35" dirty="0"/>
              <a:t>w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439" y="304864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450" y="0"/>
                </a:moveTo>
                <a:lnTo>
                  <a:pt x="132984" y="0"/>
                </a:lnTo>
                <a:lnTo>
                  <a:pt x="90952" y="6736"/>
                </a:lnTo>
                <a:lnTo>
                  <a:pt x="54498" y="25633"/>
                </a:lnTo>
                <a:lnTo>
                  <a:pt x="25664" y="54345"/>
                </a:lnTo>
                <a:lnTo>
                  <a:pt x="6736" y="90921"/>
                </a:lnTo>
                <a:lnTo>
                  <a:pt x="0" y="132831"/>
                </a:lnTo>
                <a:lnTo>
                  <a:pt x="0" y="664342"/>
                </a:lnTo>
                <a:lnTo>
                  <a:pt x="6736" y="706252"/>
                </a:lnTo>
                <a:lnTo>
                  <a:pt x="25664" y="742828"/>
                </a:lnTo>
                <a:lnTo>
                  <a:pt x="54498" y="771515"/>
                </a:lnTo>
                <a:lnTo>
                  <a:pt x="90952" y="790446"/>
                </a:lnTo>
                <a:lnTo>
                  <a:pt x="132984" y="797173"/>
                </a:lnTo>
                <a:lnTo>
                  <a:pt x="4623450" y="797173"/>
                </a:lnTo>
                <a:lnTo>
                  <a:pt x="4665482" y="790446"/>
                </a:lnTo>
                <a:lnTo>
                  <a:pt x="4701936" y="771515"/>
                </a:lnTo>
                <a:lnTo>
                  <a:pt x="4730770" y="742828"/>
                </a:lnTo>
                <a:lnTo>
                  <a:pt x="4749667" y="706252"/>
                </a:lnTo>
                <a:lnTo>
                  <a:pt x="4756403" y="664342"/>
                </a:lnTo>
                <a:lnTo>
                  <a:pt x="4756403" y="132831"/>
                </a:lnTo>
                <a:lnTo>
                  <a:pt x="4749667" y="90921"/>
                </a:lnTo>
                <a:lnTo>
                  <a:pt x="4730770" y="54345"/>
                </a:lnTo>
                <a:lnTo>
                  <a:pt x="4701936" y="25633"/>
                </a:lnTo>
                <a:lnTo>
                  <a:pt x="4665482" y="6736"/>
                </a:lnTo>
                <a:lnTo>
                  <a:pt x="46234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7439" y="3048640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31"/>
                </a:moveTo>
                <a:lnTo>
                  <a:pt x="6736" y="90921"/>
                </a:lnTo>
                <a:lnTo>
                  <a:pt x="25664" y="54345"/>
                </a:lnTo>
                <a:lnTo>
                  <a:pt x="54498" y="25633"/>
                </a:lnTo>
                <a:lnTo>
                  <a:pt x="90952" y="6736"/>
                </a:lnTo>
                <a:lnTo>
                  <a:pt x="132984" y="0"/>
                </a:lnTo>
                <a:lnTo>
                  <a:pt x="4623450" y="0"/>
                </a:lnTo>
                <a:lnTo>
                  <a:pt x="4665482" y="6736"/>
                </a:lnTo>
                <a:lnTo>
                  <a:pt x="4701936" y="25633"/>
                </a:lnTo>
                <a:lnTo>
                  <a:pt x="4730770" y="54345"/>
                </a:lnTo>
                <a:lnTo>
                  <a:pt x="4749667" y="90921"/>
                </a:lnTo>
                <a:lnTo>
                  <a:pt x="4756403" y="132831"/>
                </a:lnTo>
                <a:lnTo>
                  <a:pt x="4756403" y="664342"/>
                </a:lnTo>
                <a:lnTo>
                  <a:pt x="4749667" y="706252"/>
                </a:lnTo>
                <a:lnTo>
                  <a:pt x="4730770" y="742828"/>
                </a:lnTo>
                <a:lnTo>
                  <a:pt x="4701936" y="771515"/>
                </a:lnTo>
                <a:lnTo>
                  <a:pt x="4665482" y="790446"/>
                </a:lnTo>
                <a:lnTo>
                  <a:pt x="4623450" y="797173"/>
                </a:lnTo>
                <a:lnTo>
                  <a:pt x="132984" y="797173"/>
                </a:lnTo>
                <a:lnTo>
                  <a:pt x="90952" y="790446"/>
                </a:lnTo>
                <a:lnTo>
                  <a:pt x="54498" y="771515"/>
                </a:lnTo>
                <a:lnTo>
                  <a:pt x="25664" y="742828"/>
                </a:lnTo>
                <a:lnTo>
                  <a:pt x="6736" y="706252"/>
                </a:lnTo>
                <a:lnTo>
                  <a:pt x="0" y="664342"/>
                </a:lnTo>
                <a:lnTo>
                  <a:pt x="0" y="13283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77411" y="3038855"/>
            <a:ext cx="4776216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4359" y="4319909"/>
            <a:ext cx="6003290" cy="857250"/>
          </a:xfrm>
          <a:custGeom>
            <a:avLst/>
            <a:gdLst/>
            <a:ahLst/>
            <a:cxnLst/>
            <a:rect l="l" t="t" r="r" b="b"/>
            <a:pathLst>
              <a:path w="6003290" h="857250">
                <a:moveTo>
                  <a:pt x="5860145" y="0"/>
                </a:moveTo>
                <a:lnTo>
                  <a:pt x="142859" y="0"/>
                </a:lnTo>
                <a:lnTo>
                  <a:pt x="97779" y="7238"/>
                </a:lnTo>
                <a:lnTo>
                  <a:pt x="58552" y="27550"/>
                </a:lnTo>
                <a:lnTo>
                  <a:pt x="27553" y="58542"/>
                </a:lnTo>
                <a:lnTo>
                  <a:pt x="7223" y="97785"/>
                </a:lnTo>
                <a:lnTo>
                  <a:pt x="0" y="142874"/>
                </a:lnTo>
                <a:lnTo>
                  <a:pt x="0" y="714374"/>
                </a:lnTo>
                <a:lnTo>
                  <a:pt x="7223" y="759451"/>
                </a:lnTo>
                <a:lnTo>
                  <a:pt x="27553" y="798694"/>
                </a:lnTo>
                <a:lnTo>
                  <a:pt x="58552" y="829686"/>
                </a:lnTo>
                <a:lnTo>
                  <a:pt x="97779" y="850010"/>
                </a:lnTo>
                <a:lnTo>
                  <a:pt x="142859" y="857249"/>
                </a:lnTo>
                <a:lnTo>
                  <a:pt x="5860145" y="857249"/>
                </a:lnTo>
                <a:lnTo>
                  <a:pt x="5905256" y="850010"/>
                </a:lnTo>
                <a:lnTo>
                  <a:pt x="5944483" y="829686"/>
                </a:lnTo>
                <a:lnTo>
                  <a:pt x="5975481" y="798694"/>
                </a:lnTo>
                <a:lnTo>
                  <a:pt x="5995781" y="759451"/>
                </a:lnTo>
                <a:lnTo>
                  <a:pt x="6003035" y="714374"/>
                </a:lnTo>
                <a:lnTo>
                  <a:pt x="6003035" y="142874"/>
                </a:lnTo>
                <a:lnTo>
                  <a:pt x="5995781" y="97785"/>
                </a:lnTo>
                <a:lnTo>
                  <a:pt x="5975481" y="58542"/>
                </a:lnTo>
                <a:lnTo>
                  <a:pt x="5944483" y="27550"/>
                </a:lnTo>
                <a:lnTo>
                  <a:pt x="5905256" y="7238"/>
                </a:lnTo>
                <a:lnTo>
                  <a:pt x="586014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4359" y="4319909"/>
            <a:ext cx="6003290" cy="857250"/>
          </a:xfrm>
          <a:custGeom>
            <a:avLst/>
            <a:gdLst/>
            <a:ahLst/>
            <a:cxnLst/>
            <a:rect l="l" t="t" r="r" b="b"/>
            <a:pathLst>
              <a:path w="6003290" h="857250">
                <a:moveTo>
                  <a:pt x="0" y="142874"/>
                </a:moveTo>
                <a:lnTo>
                  <a:pt x="7223" y="97785"/>
                </a:lnTo>
                <a:lnTo>
                  <a:pt x="27553" y="58542"/>
                </a:lnTo>
                <a:lnTo>
                  <a:pt x="58552" y="27550"/>
                </a:lnTo>
                <a:lnTo>
                  <a:pt x="97779" y="7238"/>
                </a:lnTo>
                <a:lnTo>
                  <a:pt x="142859" y="0"/>
                </a:lnTo>
                <a:lnTo>
                  <a:pt x="5860145" y="0"/>
                </a:lnTo>
                <a:lnTo>
                  <a:pt x="5905256" y="7238"/>
                </a:lnTo>
                <a:lnTo>
                  <a:pt x="5944483" y="27550"/>
                </a:lnTo>
                <a:lnTo>
                  <a:pt x="5975481" y="58542"/>
                </a:lnTo>
                <a:lnTo>
                  <a:pt x="5995781" y="97785"/>
                </a:lnTo>
                <a:lnTo>
                  <a:pt x="6003035" y="142874"/>
                </a:lnTo>
                <a:lnTo>
                  <a:pt x="6003035" y="714374"/>
                </a:lnTo>
                <a:lnTo>
                  <a:pt x="5995781" y="759451"/>
                </a:lnTo>
                <a:lnTo>
                  <a:pt x="5975481" y="798694"/>
                </a:lnTo>
                <a:lnTo>
                  <a:pt x="5944483" y="829686"/>
                </a:lnTo>
                <a:lnTo>
                  <a:pt x="5905256" y="850010"/>
                </a:lnTo>
                <a:lnTo>
                  <a:pt x="5860145" y="857249"/>
                </a:lnTo>
                <a:lnTo>
                  <a:pt x="142859" y="857249"/>
                </a:lnTo>
                <a:lnTo>
                  <a:pt x="97779" y="850010"/>
                </a:lnTo>
                <a:lnTo>
                  <a:pt x="58552" y="829686"/>
                </a:lnTo>
                <a:lnTo>
                  <a:pt x="27553" y="798694"/>
                </a:lnTo>
                <a:lnTo>
                  <a:pt x="7223" y="759451"/>
                </a:lnTo>
                <a:lnTo>
                  <a:pt x="0" y="714374"/>
                </a:lnTo>
                <a:lnTo>
                  <a:pt x="0" y="14287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4576" y="4309871"/>
            <a:ext cx="6022848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7140" y="1889638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4623541" y="0"/>
                </a:moveTo>
                <a:lnTo>
                  <a:pt x="132831" y="0"/>
                </a:lnTo>
                <a:lnTo>
                  <a:pt x="90799" y="6736"/>
                </a:lnTo>
                <a:lnTo>
                  <a:pt x="54345" y="25633"/>
                </a:lnTo>
                <a:lnTo>
                  <a:pt x="25633" y="54345"/>
                </a:lnTo>
                <a:lnTo>
                  <a:pt x="6705" y="90799"/>
                </a:lnTo>
                <a:lnTo>
                  <a:pt x="0" y="132831"/>
                </a:lnTo>
                <a:lnTo>
                  <a:pt x="0" y="664189"/>
                </a:lnTo>
                <a:lnTo>
                  <a:pt x="6705" y="706252"/>
                </a:lnTo>
                <a:lnTo>
                  <a:pt x="25633" y="742675"/>
                </a:lnTo>
                <a:lnTo>
                  <a:pt x="54345" y="771387"/>
                </a:lnTo>
                <a:lnTo>
                  <a:pt x="90799" y="790315"/>
                </a:lnTo>
                <a:lnTo>
                  <a:pt x="132831" y="797051"/>
                </a:lnTo>
                <a:lnTo>
                  <a:pt x="4623541" y="797051"/>
                </a:lnTo>
                <a:lnTo>
                  <a:pt x="4665573" y="790315"/>
                </a:lnTo>
                <a:lnTo>
                  <a:pt x="4702027" y="771387"/>
                </a:lnTo>
                <a:lnTo>
                  <a:pt x="4730739" y="742675"/>
                </a:lnTo>
                <a:lnTo>
                  <a:pt x="4749667" y="706252"/>
                </a:lnTo>
                <a:lnTo>
                  <a:pt x="4756403" y="664189"/>
                </a:lnTo>
                <a:lnTo>
                  <a:pt x="4756403" y="132831"/>
                </a:lnTo>
                <a:lnTo>
                  <a:pt x="4749667" y="90799"/>
                </a:lnTo>
                <a:lnTo>
                  <a:pt x="4730739" y="54345"/>
                </a:lnTo>
                <a:lnTo>
                  <a:pt x="4702027" y="25633"/>
                </a:lnTo>
                <a:lnTo>
                  <a:pt x="4665573" y="6736"/>
                </a:lnTo>
                <a:lnTo>
                  <a:pt x="462354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67140" y="1889638"/>
            <a:ext cx="4756785" cy="797560"/>
          </a:xfrm>
          <a:custGeom>
            <a:avLst/>
            <a:gdLst/>
            <a:ahLst/>
            <a:cxnLst/>
            <a:rect l="l" t="t" r="r" b="b"/>
            <a:pathLst>
              <a:path w="4756784" h="797560">
                <a:moveTo>
                  <a:pt x="0" y="132831"/>
                </a:moveTo>
                <a:lnTo>
                  <a:pt x="6705" y="90799"/>
                </a:lnTo>
                <a:lnTo>
                  <a:pt x="25633" y="54345"/>
                </a:lnTo>
                <a:lnTo>
                  <a:pt x="54345" y="25633"/>
                </a:lnTo>
                <a:lnTo>
                  <a:pt x="90799" y="6736"/>
                </a:lnTo>
                <a:lnTo>
                  <a:pt x="132831" y="0"/>
                </a:lnTo>
                <a:lnTo>
                  <a:pt x="4623541" y="0"/>
                </a:lnTo>
                <a:lnTo>
                  <a:pt x="4665573" y="6736"/>
                </a:lnTo>
                <a:lnTo>
                  <a:pt x="4702027" y="25633"/>
                </a:lnTo>
                <a:lnTo>
                  <a:pt x="4730739" y="54345"/>
                </a:lnTo>
                <a:lnTo>
                  <a:pt x="4749667" y="90799"/>
                </a:lnTo>
                <a:lnTo>
                  <a:pt x="4756403" y="132831"/>
                </a:lnTo>
                <a:lnTo>
                  <a:pt x="4756403" y="664189"/>
                </a:lnTo>
                <a:lnTo>
                  <a:pt x="4749667" y="706252"/>
                </a:lnTo>
                <a:lnTo>
                  <a:pt x="4730739" y="742675"/>
                </a:lnTo>
                <a:lnTo>
                  <a:pt x="4702027" y="771387"/>
                </a:lnTo>
                <a:lnTo>
                  <a:pt x="4665573" y="790315"/>
                </a:lnTo>
                <a:lnTo>
                  <a:pt x="4623541" y="797051"/>
                </a:lnTo>
                <a:lnTo>
                  <a:pt x="132831" y="797051"/>
                </a:lnTo>
                <a:lnTo>
                  <a:pt x="90799" y="790315"/>
                </a:lnTo>
                <a:lnTo>
                  <a:pt x="54345" y="771387"/>
                </a:lnTo>
                <a:lnTo>
                  <a:pt x="25633" y="742675"/>
                </a:lnTo>
                <a:lnTo>
                  <a:pt x="6705" y="706252"/>
                </a:lnTo>
                <a:lnTo>
                  <a:pt x="0" y="664189"/>
                </a:lnTo>
                <a:lnTo>
                  <a:pt x="0" y="13283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7600" y="1880616"/>
            <a:ext cx="4776215" cy="816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95246" y="1958367"/>
            <a:ext cx="4975860" cy="311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285" marR="843915" algn="ctr">
              <a:lnSpc>
                <a:spcPts val="259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Bloc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lev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incremental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400">
              <a:latin typeface="Times New Roman"/>
              <a:cs typeface="Times New Roman"/>
            </a:endParaRPr>
          </a:p>
          <a:p>
            <a:pPr marL="295910" marR="343535" algn="ctr">
              <a:lnSpc>
                <a:spcPts val="26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egrit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verifie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080" algn="ctr">
              <a:lnSpc>
                <a:spcPts val="259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nfigura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policie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clo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1747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Bac</a:t>
            </a:r>
            <a:r>
              <a:rPr spc="-20" dirty="0"/>
              <a:t>k</a:t>
            </a:r>
            <a:r>
              <a:rPr spc="-25" dirty="0"/>
              <a:t>up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Ke</a:t>
            </a:r>
            <a:r>
              <a:rPr spc="-25" dirty="0"/>
              <a:t>y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30" dirty="0"/>
              <a:t>e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res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554" y="6706874"/>
            <a:ext cx="11454765" cy="0"/>
          </a:xfrm>
          <a:custGeom>
            <a:avLst/>
            <a:gdLst/>
            <a:ahLst/>
            <a:cxnLst/>
            <a:rect l="l" t="t" r="r" b="b"/>
            <a:pathLst>
              <a:path w="11454765">
                <a:moveTo>
                  <a:pt x="0" y="0"/>
                </a:moveTo>
                <a:lnTo>
                  <a:pt x="1145424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8968" y="1496604"/>
            <a:ext cx="100584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Co</a:t>
            </a:r>
            <a:r>
              <a:rPr sz="1400" b="1" spc="-25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spc="-20" dirty="0">
                <a:latin typeface="Arial"/>
                <a:cs typeface="Arial"/>
              </a:rPr>
              <a:t>o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095" y="1496604"/>
            <a:ext cx="7207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B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ef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0687" y="1496604"/>
            <a:ext cx="54546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15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31638" y="1266479"/>
            <a:ext cx="934719" cy="43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</a:pPr>
            <a:r>
              <a:rPr sz="1400" b="1" spc="-10" dirty="0">
                <a:latin typeface="Arial"/>
                <a:cs typeface="Arial"/>
              </a:rPr>
              <a:t>W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t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spc="-20" dirty="0">
                <a:latin typeface="Arial"/>
                <a:cs typeface="Arial"/>
              </a:rPr>
              <a:t>r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15" dirty="0">
                <a:latin typeface="Arial"/>
                <a:cs typeface="Arial"/>
              </a:rPr>
              <a:t>tecte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5581" y="1266479"/>
            <a:ext cx="1631950" cy="43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</a:pPr>
            <a:r>
              <a:rPr sz="1400" b="1" spc="-10" dirty="0">
                <a:latin typeface="Arial"/>
                <a:cs typeface="Arial"/>
              </a:rPr>
              <a:t>W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re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b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5" dirty="0">
                <a:latin typeface="Arial"/>
                <a:cs typeface="Arial"/>
              </a:rPr>
              <a:t>ck</a:t>
            </a:r>
            <a:r>
              <a:rPr sz="1400" b="1" spc="-10" dirty="0">
                <a:latin typeface="Arial"/>
                <a:cs typeface="Arial"/>
              </a:rPr>
              <a:t>up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Arial"/>
                <a:cs typeface="Arial"/>
              </a:rPr>
              <a:t>st</a:t>
            </a:r>
            <a:r>
              <a:rPr sz="1400" b="1" spc="-10" dirty="0">
                <a:latin typeface="Arial"/>
                <a:cs typeface="Arial"/>
              </a:rPr>
              <a:t>or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507" y="1144768"/>
            <a:ext cx="11457940" cy="0"/>
          </a:xfrm>
          <a:custGeom>
            <a:avLst/>
            <a:gdLst/>
            <a:ahLst/>
            <a:cxnLst/>
            <a:rect l="l" t="t" r="r" b="b"/>
            <a:pathLst>
              <a:path w="11457940">
                <a:moveTo>
                  <a:pt x="0" y="0"/>
                </a:moveTo>
                <a:lnTo>
                  <a:pt x="11457437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507" y="3056260"/>
            <a:ext cx="1983105" cy="1692275"/>
          </a:xfrm>
          <a:custGeom>
            <a:avLst/>
            <a:gdLst/>
            <a:ahLst/>
            <a:cxnLst/>
            <a:rect l="l" t="t" r="r" b="b"/>
            <a:pathLst>
              <a:path w="1983105" h="1692275">
                <a:moveTo>
                  <a:pt x="0" y="1692273"/>
                </a:moveTo>
                <a:lnTo>
                  <a:pt x="1982973" y="1692273"/>
                </a:lnTo>
                <a:lnTo>
                  <a:pt x="1982973" y="0"/>
                </a:lnTo>
                <a:lnTo>
                  <a:pt x="0" y="0"/>
                </a:lnTo>
                <a:lnTo>
                  <a:pt x="0" y="169227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4507" y="1803233"/>
            <a:ext cx="1983105" cy="340360"/>
          </a:xfrm>
          <a:custGeom>
            <a:avLst/>
            <a:gdLst/>
            <a:ahLst/>
            <a:cxnLst/>
            <a:rect l="l" t="t" r="r" b="b"/>
            <a:pathLst>
              <a:path w="1983105" h="340360">
                <a:moveTo>
                  <a:pt x="0" y="340150"/>
                </a:moveTo>
                <a:lnTo>
                  <a:pt x="1982973" y="340150"/>
                </a:lnTo>
                <a:lnTo>
                  <a:pt x="1982973" y="0"/>
                </a:lnTo>
                <a:lnTo>
                  <a:pt x="0" y="0"/>
                </a:lnTo>
                <a:lnTo>
                  <a:pt x="0" y="3401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507" y="2143384"/>
            <a:ext cx="1983105" cy="226060"/>
          </a:xfrm>
          <a:custGeom>
            <a:avLst/>
            <a:gdLst/>
            <a:ahLst/>
            <a:cxnLst/>
            <a:rect l="l" t="t" r="r" b="b"/>
            <a:pathLst>
              <a:path w="1983105" h="226060">
                <a:moveTo>
                  <a:pt x="0" y="225551"/>
                </a:moveTo>
                <a:lnTo>
                  <a:pt x="1982973" y="225551"/>
                </a:lnTo>
                <a:lnTo>
                  <a:pt x="1982973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507" y="2368936"/>
            <a:ext cx="1983105" cy="231775"/>
          </a:xfrm>
          <a:custGeom>
            <a:avLst/>
            <a:gdLst/>
            <a:ahLst/>
            <a:cxnLst/>
            <a:rect l="l" t="t" r="r" b="b"/>
            <a:pathLst>
              <a:path w="1983105" h="231775">
                <a:moveTo>
                  <a:pt x="0" y="231647"/>
                </a:moveTo>
                <a:lnTo>
                  <a:pt x="1982973" y="231647"/>
                </a:lnTo>
                <a:lnTo>
                  <a:pt x="1982973" y="0"/>
                </a:lnTo>
                <a:lnTo>
                  <a:pt x="0" y="0"/>
                </a:lnTo>
                <a:lnTo>
                  <a:pt x="0" y="23164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507" y="2600584"/>
            <a:ext cx="1983105" cy="228600"/>
          </a:xfrm>
          <a:custGeom>
            <a:avLst/>
            <a:gdLst/>
            <a:ahLst/>
            <a:cxnLst/>
            <a:rect l="l" t="t" r="r" b="b"/>
            <a:pathLst>
              <a:path w="1983105" h="228600">
                <a:moveTo>
                  <a:pt x="0" y="228599"/>
                </a:moveTo>
                <a:lnTo>
                  <a:pt x="1982973" y="228599"/>
                </a:lnTo>
                <a:lnTo>
                  <a:pt x="1982973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507" y="2829184"/>
            <a:ext cx="1983105" cy="227329"/>
          </a:xfrm>
          <a:custGeom>
            <a:avLst/>
            <a:gdLst/>
            <a:ahLst/>
            <a:cxnLst/>
            <a:rect l="l" t="t" r="r" b="b"/>
            <a:pathLst>
              <a:path w="1983105" h="227330">
                <a:moveTo>
                  <a:pt x="0" y="227075"/>
                </a:moveTo>
                <a:lnTo>
                  <a:pt x="1982973" y="227075"/>
                </a:lnTo>
                <a:lnTo>
                  <a:pt x="1982973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908" y="1937929"/>
            <a:ext cx="1626235" cy="1091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3865">
              <a:lnSpc>
                <a:spcPct val="106400"/>
              </a:lnSpc>
            </a:pP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z</a:t>
            </a: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re</a:t>
            </a:r>
            <a:r>
              <a:rPr sz="1400" b="1" spc="-6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B</a:t>
            </a:r>
            <a:r>
              <a:rPr sz="1400" b="1" spc="-5" dirty="0">
                <a:solidFill>
                  <a:srgbClr val="202020"/>
                </a:solidFill>
                <a:latin typeface="Arial"/>
                <a:cs typeface="Arial"/>
              </a:rPr>
              <a:t>ac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up</a:t>
            </a:r>
            <a:r>
              <a:rPr sz="1400" b="1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Se</a:t>
            </a: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ve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7100"/>
              </a:lnSpc>
            </a:pPr>
            <a:r>
              <a:rPr sz="1400" b="1" dirty="0">
                <a:latin typeface="Arial"/>
                <a:cs typeface="Arial"/>
              </a:rPr>
              <a:t>(can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Arial"/>
                <a:cs typeface="Arial"/>
              </a:rPr>
              <a:t>b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ye</a:t>
            </a:r>
            <a:r>
              <a:rPr sz="1400" b="1" dirty="0">
                <a:latin typeface="Arial"/>
                <a:cs typeface="Arial"/>
              </a:rPr>
              <a:t>d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dirty="0">
                <a:latin typeface="Arial"/>
                <a:cs typeface="Arial"/>
              </a:rPr>
              <a:t>n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z</a:t>
            </a: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re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d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-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pr</a:t>
            </a:r>
            <a:r>
              <a:rPr sz="1400" b="1" spc="-15" dirty="0">
                <a:latin typeface="Arial"/>
                <a:cs typeface="Arial"/>
              </a:rPr>
              <a:t>em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spc="-15" dirty="0">
                <a:latin typeface="Arial"/>
                <a:cs typeface="Arial"/>
              </a:rPr>
              <a:t>ses</a:t>
            </a:r>
            <a:r>
              <a:rPr sz="1400" b="1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37481" y="4626233"/>
            <a:ext cx="2825750" cy="122555"/>
          </a:xfrm>
          <a:custGeom>
            <a:avLst/>
            <a:gdLst/>
            <a:ahLst/>
            <a:cxnLst/>
            <a:rect l="l" t="t" r="r" b="b"/>
            <a:pathLst>
              <a:path w="2825750" h="122554">
                <a:moveTo>
                  <a:pt x="0" y="122300"/>
                </a:moveTo>
                <a:lnTo>
                  <a:pt x="2825758" y="122300"/>
                </a:lnTo>
                <a:lnTo>
                  <a:pt x="2825758" y="0"/>
                </a:lnTo>
                <a:lnTo>
                  <a:pt x="0" y="0"/>
                </a:lnTo>
                <a:lnTo>
                  <a:pt x="0" y="1223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37481" y="1803233"/>
            <a:ext cx="2825750" cy="317500"/>
          </a:xfrm>
          <a:custGeom>
            <a:avLst/>
            <a:gdLst/>
            <a:ahLst/>
            <a:cxnLst/>
            <a:rect l="l" t="t" r="r" b="b"/>
            <a:pathLst>
              <a:path w="2825750" h="317500">
                <a:moveTo>
                  <a:pt x="0" y="317290"/>
                </a:moveTo>
                <a:lnTo>
                  <a:pt x="2825758" y="317290"/>
                </a:lnTo>
                <a:lnTo>
                  <a:pt x="2825758" y="0"/>
                </a:lnTo>
                <a:lnTo>
                  <a:pt x="0" y="0"/>
                </a:lnTo>
                <a:lnTo>
                  <a:pt x="0" y="31729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37481" y="2120524"/>
            <a:ext cx="2825750" cy="251460"/>
          </a:xfrm>
          <a:custGeom>
            <a:avLst/>
            <a:gdLst/>
            <a:ahLst/>
            <a:cxnLst/>
            <a:rect l="l" t="t" r="r" b="b"/>
            <a:pathLst>
              <a:path w="2825750" h="251460">
                <a:moveTo>
                  <a:pt x="0" y="251459"/>
                </a:moveTo>
                <a:lnTo>
                  <a:pt x="2825758" y="251459"/>
                </a:lnTo>
                <a:lnTo>
                  <a:pt x="2825758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37481" y="2371984"/>
            <a:ext cx="2825750" cy="228600"/>
          </a:xfrm>
          <a:custGeom>
            <a:avLst/>
            <a:gdLst/>
            <a:ahLst/>
            <a:cxnLst/>
            <a:rect l="l" t="t" r="r" b="b"/>
            <a:pathLst>
              <a:path w="2825750" h="228600">
                <a:moveTo>
                  <a:pt x="0" y="228599"/>
                </a:moveTo>
                <a:lnTo>
                  <a:pt x="2825758" y="228599"/>
                </a:lnTo>
                <a:lnTo>
                  <a:pt x="2825758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37481" y="2600584"/>
            <a:ext cx="2825750" cy="204470"/>
          </a:xfrm>
          <a:custGeom>
            <a:avLst/>
            <a:gdLst/>
            <a:ahLst/>
            <a:cxnLst/>
            <a:rect l="l" t="t" r="r" b="b"/>
            <a:pathLst>
              <a:path w="2825750" h="204469">
                <a:moveTo>
                  <a:pt x="0" y="204215"/>
                </a:moveTo>
                <a:lnTo>
                  <a:pt x="2825758" y="204215"/>
                </a:lnTo>
                <a:lnTo>
                  <a:pt x="2825758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37481" y="2804800"/>
            <a:ext cx="2825750" cy="251460"/>
          </a:xfrm>
          <a:custGeom>
            <a:avLst/>
            <a:gdLst/>
            <a:ahLst/>
            <a:cxnLst/>
            <a:rect l="l" t="t" r="r" b="b"/>
            <a:pathLst>
              <a:path w="2825750" h="251460">
                <a:moveTo>
                  <a:pt x="0" y="251459"/>
                </a:moveTo>
                <a:lnTo>
                  <a:pt x="2825758" y="251459"/>
                </a:lnTo>
                <a:lnTo>
                  <a:pt x="2825758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37481" y="3056260"/>
            <a:ext cx="2825750" cy="228600"/>
          </a:xfrm>
          <a:custGeom>
            <a:avLst/>
            <a:gdLst/>
            <a:ahLst/>
            <a:cxnLst/>
            <a:rect l="l" t="t" r="r" b="b"/>
            <a:pathLst>
              <a:path w="2825750" h="228600">
                <a:moveTo>
                  <a:pt x="0" y="228599"/>
                </a:moveTo>
                <a:lnTo>
                  <a:pt x="2825758" y="228599"/>
                </a:lnTo>
                <a:lnTo>
                  <a:pt x="2825758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37481" y="3284794"/>
            <a:ext cx="2825750" cy="229235"/>
          </a:xfrm>
          <a:custGeom>
            <a:avLst/>
            <a:gdLst/>
            <a:ahLst/>
            <a:cxnLst/>
            <a:rect l="l" t="t" r="r" b="b"/>
            <a:pathLst>
              <a:path w="2825750" h="229235">
                <a:moveTo>
                  <a:pt x="0" y="228909"/>
                </a:moveTo>
                <a:lnTo>
                  <a:pt x="2825758" y="228909"/>
                </a:lnTo>
                <a:lnTo>
                  <a:pt x="2825758" y="0"/>
                </a:lnTo>
                <a:lnTo>
                  <a:pt x="0" y="0"/>
                </a:lnTo>
                <a:lnTo>
                  <a:pt x="0" y="22890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37481" y="3513704"/>
            <a:ext cx="2825750" cy="228600"/>
          </a:xfrm>
          <a:custGeom>
            <a:avLst/>
            <a:gdLst/>
            <a:ahLst/>
            <a:cxnLst/>
            <a:rect l="l" t="t" r="r" b="b"/>
            <a:pathLst>
              <a:path w="2825750" h="228600">
                <a:moveTo>
                  <a:pt x="0" y="228599"/>
                </a:moveTo>
                <a:lnTo>
                  <a:pt x="2825758" y="228599"/>
                </a:lnTo>
                <a:lnTo>
                  <a:pt x="2825758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37481" y="3742313"/>
            <a:ext cx="2825750" cy="227329"/>
          </a:xfrm>
          <a:custGeom>
            <a:avLst/>
            <a:gdLst/>
            <a:ahLst/>
            <a:cxnLst/>
            <a:rect l="l" t="t" r="r" b="b"/>
            <a:pathLst>
              <a:path w="2825750" h="227329">
                <a:moveTo>
                  <a:pt x="0" y="227075"/>
                </a:moveTo>
                <a:lnTo>
                  <a:pt x="2825758" y="227075"/>
                </a:lnTo>
                <a:lnTo>
                  <a:pt x="2825758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37481" y="3969389"/>
            <a:ext cx="2825750" cy="228600"/>
          </a:xfrm>
          <a:custGeom>
            <a:avLst/>
            <a:gdLst/>
            <a:ahLst/>
            <a:cxnLst/>
            <a:rect l="l" t="t" r="r" b="b"/>
            <a:pathLst>
              <a:path w="2825750" h="228600">
                <a:moveTo>
                  <a:pt x="0" y="228599"/>
                </a:moveTo>
                <a:lnTo>
                  <a:pt x="2825758" y="228599"/>
                </a:lnTo>
                <a:lnTo>
                  <a:pt x="2825758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37481" y="4197989"/>
            <a:ext cx="2825750" cy="204470"/>
          </a:xfrm>
          <a:custGeom>
            <a:avLst/>
            <a:gdLst/>
            <a:ahLst/>
            <a:cxnLst/>
            <a:rect l="l" t="t" r="r" b="b"/>
            <a:pathLst>
              <a:path w="2825750" h="204470">
                <a:moveTo>
                  <a:pt x="0" y="204215"/>
                </a:moveTo>
                <a:lnTo>
                  <a:pt x="2825758" y="204215"/>
                </a:lnTo>
                <a:lnTo>
                  <a:pt x="2825758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7481" y="4402204"/>
            <a:ext cx="2825750" cy="224154"/>
          </a:xfrm>
          <a:custGeom>
            <a:avLst/>
            <a:gdLst/>
            <a:ahLst/>
            <a:cxnLst/>
            <a:rect l="l" t="t" r="r" b="b"/>
            <a:pathLst>
              <a:path w="2825750" h="224154">
                <a:moveTo>
                  <a:pt x="0" y="224027"/>
                </a:moveTo>
                <a:lnTo>
                  <a:pt x="2825758" y="224027"/>
                </a:lnTo>
                <a:lnTo>
                  <a:pt x="2825758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29511" y="1937929"/>
            <a:ext cx="2447925" cy="268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202020"/>
              </a:buClr>
              <a:buFont typeface="Arial"/>
              <a:buChar char="·"/>
              <a:tabLst>
                <a:tab pos="146685" algn="l"/>
              </a:tabLst>
            </a:pP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Ap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2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na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h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ts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(VSS)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800"/>
              </a:lnSpc>
              <a:spcBef>
                <a:spcPts val="65"/>
              </a:spcBef>
              <a:buClr>
                <a:srgbClr val="202020"/>
              </a:buClr>
              <a:buFont typeface="Arial"/>
              <a:buChar char="·"/>
              <a:tabLst>
                <a:tab pos="15748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x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ib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li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h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ke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ba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ck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up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56845" indent="-156845">
              <a:lnSpc>
                <a:spcPct val="100000"/>
              </a:lnSpc>
              <a:spcBef>
                <a:spcPts val="15"/>
              </a:spcBef>
              <a:buClr>
                <a:srgbClr val="202020"/>
              </a:buClr>
              <a:buFont typeface="Arial"/>
              <a:buChar char="·"/>
              <a:tabLst>
                <a:tab pos="157480" algn="l"/>
              </a:tabLst>
            </a:pP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granulari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(all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R="118745">
              <a:lnSpc>
                <a:spcPct val="107100"/>
              </a:lnSpc>
              <a:spcBef>
                <a:spcPts val="10"/>
              </a:spcBef>
              <a:buClr>
                <a:srgbClr val="202020"/>
              </a:buClr>
              <a:buFont typeface="Arial"/>
              <a:buChar char="·"/>
              <a:tabLst>
                <a:tab pos="15748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se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Serv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au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R="293370">
              <a:lnSpc>
                <a:spcPct val="107100"/>
              </a:lnSpc>
              <a:buClr>
                <a:srgbClr val="202020"/>
              </a:buClr>
              <a:buFont typeface="Arial"/>
              <a:buChar char="·"/>
              <a:tabLst>
                <a:tab pos="157480" algn="l"/>
              </a:tabLst>
            </a:pP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Linu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x</a:t>
            </a:r>
            <a:r>
              <a:rPr sz="1400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upp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rt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H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pe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r-V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VM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5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R="20955">
              <a:lnSpc>
                <a:spcPct val="106400"/>
              </a:lnSpc>
              <a:spcBef>
                <a:spcPts val="10"/>
              </a:spcBef>
              <a:buClr>
                <a:srgbClr val="202020"/>
              </a:buClr>
              <a:buFont typeface="Arial"/>
              <a:buChar char="·"/>
              <a:tabLst>
                <a:tab pos="15748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Ba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are</a:t>
            </a:r>
            <a:r>
              <a:rPr sz="1400" spc="-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R="207645">
              <a:lnSpc>
                <a:spcPts val="1789"/>
              </a:lnSpc>
              <a:spcBef>
                <a:spcPts val="65"/>
              </a:spcBef>
              <a:buClr>
                <a:srgbClr val="202020"/>
              </a:buClr>
              <a:buFont typeface="Arial"/>
              <a:buChar char="·"/>
              <a:tabLst>
                <a:tab pos="15748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require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yst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li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3368" y="3284860"/>
            <a:ext cx="2499995" cy="1463675"/>
          </a:xfrm>
          <a:custGeom>
            <a:avLst/>
            <a:gdLst/>
            <a:ahLst/>
            <a:cxnLst/>
            <a:rect l="l" t="t" r="r" b="b"/>
            <a:pathLst>
              <a:path w="2499995" h="1463675">
                <a:moveTo>
                  <a:pt x="0" y="1463673"/>
                </a:moveTo>
                <a:lnTo>
                  <a:pt x="2499622" y="1463673"/>
                </a:lnTo>
                <a:lnTo>
                  <a:pt x="2499622" y="0"/>
                </a:lnTo>
                <a:lnTo>
                  <a:pt x="0" y="0"/>
                </a:lnTo>
                <a:lnTo>
                  <a:pt x="0" y="146367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3368" y="1803233"/>
            <a:ext cx="2499995" cy="340360"/>
          </a:xfrm>
          <a:custGeom>
            <a:avLst/>
            <a:gdLst/>
            <a:ahLst/>
            <a:cxnLst/>
            <a:rect l="l" t="t" r="r" b="b"/>
            <a:pathLst>
              <a:path w="2499995" h="340360">
                <a:moveTo>
                  <a:pt x="0" y="340150"/>
                </a:moveTo>
                <a:lnTo>
                  <a:pt x="2499622" y="340150"/>
                </a:lnTo>
                <a:lnTo>
                  <a:pt x="2499622" y="0"/>
                </a:lnTo>
                <a:lnTo>
                  <a:pt x="0" y="0"/>
                </a:lnTo>
                <a:lnTo>
                  <a:pt x="0" y="3401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63368" y="2143384"/>
            <a:ext cx="2499995" cy="226060"/>
          </a:xfrm>
          <a:custGeom>
            <a:avLst/>
            <a:gdLst/>
            <a:ahLst/>
            <a:cxnLst/>
            <a:rect l="l" t="t" r="r" b="b"/>
            <a:pathLst>
              <a:path w="2499995" h="226060">
                <a:moveTo>
                  <a:pt x="0" y="225551"/>
                </a:moveTo>
                <a:lnTo>
                  <a:pt x="2499622" y="225551"/>
                </a:lnTo>
                <a:lnTo>
                  <a:pt x="2499622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63368" y="2368936"/>
            <a:ext cx="2499995" cy="231775"/>
          </a:xfrm>
          <a:custGeom>
            <a:avLst/>
            <a:gdLst/>
            <a:ahLst/>
            <a:cxnLst/>
            <a:rect l="l" t="t" r="r" b="b"/>
            <a:pathLst>
              <a:path w="2499995" h="231775">
                <a:moveTo>
                  <a:pt x="0" y="231647"/>
                </a:moveTo>
                <a:lnTo>
                  <a:pt x="2499622" y="231647"/>
                </a:lnTo>
                <a:lnTo>
                  <a:pt x="2499622" y="0"/>
                </a:lnTo>
                <a:lnTo>
                  <a:pt x="0" y="0"/>
                </a:lnTo>
                <a:lnTo>
                  <a:pt x="0" y="23164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63368" y="2600584"/>
            <a:ext cx="2499995" cy="228600"/>
          </a:xfrm>
          <a:custGeom>
            <a:avLst/>
            <a:gdLst/>
            <a:ahLst/>
            <a:cxnLst/>
            <a:rect l="l" t="t" r="r" b="b"/>
            <a:pathLst>
              <a:path w="2499995" h="228600">
                <a:moveTo>
                  <a:pt x="0" y="228599"/>
                </a:moveTo>
                <a:lnTo>
                  <a:pt x="2499622" y="228599"/>
                </a:lnTo>
                <a:lnTo>
                  <a:pt x="2499622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63368" y="2829184"/>
            <a:ext cx="2499995" cy="227329"/>
          </a:xfrm>
          <a:custGeom>
            <a:avLst/>
            <a:gdLst/>
            <a:ahLst/>
            <a:cxnLst/>
            <a:rect l="l" t="t" r="r" b="b"/>
            <a:pathLst>
              <a:path w="2499995" h="227330">
                <a:moveTo>
                  <a:pt x="0" y="227075"/>
                </a:moveTo>
                <a:lnTo>
                  <a:pt x="2499622" y="227075"/>
                </a:lnTo>
                <a:lnTo>
                  <a:pt x="2499622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63368" y="3056260"/>
            <a:ext cx="2499995" cy="228600"/>
          </a:xfrm>
          <a:custGeom>
            <a:avLst/>
            <a:gdLst/>
            <a:ahLst/>
            <a:cxnLst/>
            <a:rect l="l" t="t" r="r" b="b"/>
            <a:pathLst>
              <a:path w="2499995" h="228600">
                <a:moveTo>
                  <a:pt x="0" y="228599"/>
                </a:moveTo>
                <a:lnTo>
                  <a:pt x="2499622" y="228599"/>
                </a:lnTo>
                <a:lnTo>
                  <a:pt x="2499622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237103" y="1937929"/>
            <a:ext cx="1948180" cy="131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6400"/>
              </a:lnSpc>
              <a:buClr>
                <a:srgbClr val="202020"/>
              </a:buClr>
              <a:buFont typeface="Arial"/>
              <a:buChar char="·"/>
              <a:tabLst>
                <a:tab pos="15875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ann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ba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5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le</a:t>
            </a:r>
            <a:r>
              <a:rPr sz="1400" spc="-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load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R="243840">
              <a:lnSpc>
                <a:spcPct val="107100"/>
              </a:lnSpc>
              <a:buClr>
                <a:srgbClr val="202020"/>
              </a:buClr>
              <a:buFont typeface="Arial"/>
              <a:buChar char="·"/>
              <a:tabLst>
                <a:tab pos="147955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Alw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ys</a:t>
            </a:r>
            <a:r>
              <a:rPr sz="1400" spc="-5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equir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ve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Az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ub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cri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 marR="287655">
              <a:lnSpc>
                <a:spcPct val="106400"/>
              </a:lnSpc>
              <a:spcBef>
                <a:spcPts val="10"/>
              </a:spcBef>
              <a:buClr>
                <a:srgbClr val="202020"/>
              </a:buClr>
              <a:buFont typeface="Arial"/>
              <a:buChar char="·"/>
              <a:tabLst>
                <a:tab pos="158750" algn="l"/>
              </a:tabLst>
            </a:pPr>
            <a:r>
              <a:rPr sz="1400" spc="5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upp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rt</a:t>
            </a:r>
            <a:r>
              <a:rPr sz="1400" spc="-5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ape</a:t>
            </a:r>
            <a:r>
              <a:rPr sz="1400" spc="-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ba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ck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62971" y="3489319"/>
            <a:ext cx="1768475" cy="1259205"/>
          </a:xfrm>
          <a:custGeom>
            <a:avLst/>
            <a:gdLst/>
            <a:ahLst/>
            <a:cxnLst/>
            <a:rect l="l" t="t" r="r" b="b"/>
            <a:pathLst>
              <a:path w="1768475" h="1259204">
                <a:moveTo>
                  <a:pt x="0" y="1259214"/>
                </a:moveTo>
                <a:lnTo>
                  <a:pt x="1768089" y="1259214"/>
                </a:lnTo>
                <a:lnTo>
                  <a:pt x="1768089" y="0"/>
                </a:lnTo>
                <a:lnTo>
                  <a:pt x="0" y="0"/>
                </a:lnTo>
                <a:lnTo>
                  <a:pt x="0" y="125921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2971" y="1803233"/>
            <a:ext cx="1768475" cy="317500"/>
          </a:xfrm>
          <a:custGeom>
            <a:avLst/>
            <a:gdLst/>
            <a:ahLst/>
            <a:cxnLst/>
            <a:rect l="l" t="t" r="r" b="b"/>
            <a:pathLst>
              <a:path w="1768475" h="317500">
                <a:moveTo>
                  <a:pt x="0" y="317290"/>
                </a:moveTo>
                <a:lnTo>
                  <a:pt x="1768089" y="317290"/>
                </a:lnTo>
                <a:lnTo>
                  <a:pt x="1768089" y="0"/>
                </a:lnTo>
                <a:lnTo>
                  <a:pt x="0" y="0"/>
                </a:lnTo>
                <a:lnTo>
                  <a:pt x="0" y="31729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62971" y="2120524"/>
            <a:ext cx="1768475" cy="228600"/>
          </a:xfrm>
          <a:custGeom>
            <a:avLst/>
            <a:gdLst/>
            <a:ahLst/>
            <a:cxnLst/>
            <a:rect l="l" t="t" r="r" b="b"/>
            <a:pathLst>
              <a:path w="1768475" h="228600">
                <a:moveTo>
                  <a:pt x="0" y="228599"/>
                </a:moveTo>
                <a:lnTo>
                  <a:pt x="1768089" y="228599"/>
                </a:lnTo>
                <a:lnTo>
                  <a:pt x="176808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62971" y="2349124"/>
            <a:ext cx="1768475" cy="228600"/>
          </a:xfrm>
          <a:custGeom>
            <a:avLst/>
            <a:gdLst/>
            <a:ahLst/>
            <a:cxnLst/>
            <a:rect l="l" t="t" r="r" b="b"/>
            <a:pathLst>
              <a:path w="1768475" h="228600">
                <a:moveTo>
                  <a:pt x="0" y="228599"/>
                </a:moveTo>
                <a:lnTo>
                  <a:pt x="1768089" y="228599"/>
                </a:lnTo>
                <a:lnTo>
                  <a:pt x="176808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62971" y="2577724"/>
            <a:ext cx="1768475" cy="228600"/>
          </a:xfrm>
          <a:custGeom>
            <a:avLst/>
            <a:gdLst/>
            <a:ahLst/>
            <a:cxnLst/>
            <a:rect l="l" t="t" r="r" b="b"/>
            <a:pathLst>
              <a:path w="1768475" h="228600">
                <a:moveTo>
                  <a:pt x="0" y="228599"/>
                </a:moveTo>
                <a:lnTo>
                  <a:pt x="1768089" y="228599"/>
                </a:lnTo>
                <a:lnTo>
                  <a:pt x="176808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758055" y="1937929"/>
            <a:ext cx="89281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0" indent="-158750">
              <a:lnSpc>
                <a:spcPct val="100000"/>
              </a:lnSpc>
              <a:buClr>
                <a:srgbClr val="202020"/>
              </a:buClr>
              <a:buFont typeface="Arial"/>
              <a:buChar char="·"/>
              <a:tabLst>
                <a:tab pos="159385" algn="l"/>
              </a:tabLst>
            </a:pP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ile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158750" indent="-158750">
              <a:lnSpc>
                <a:spcPct val="100000"/>
              </a:lnSpc>
              <a:spcBef>
                <a:spcPts val="120"/>
              </a:spcBef>
              <a:buClr>
                <a:srgbClr val="202020"/>
              </a:buClr>
              <a:buFont typeface="Arial"/>
              <a:buChar char="·"/>
              <a:tabLst>
                <a:tab pos="159385" algn="l"/>
              </a:tabLst>
            </a:pP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older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158750" indent="-158750">
              <a:lnSpc>
                <a:spcPct val="100000"/>
              </a:lnSpc>
              <a:spcBef>
                <a:spcPts val="120"/>
              </a:spcBef>
              <a:buClr>
                <a:srgbClr val="202020"/>
              </a:buClr>
              <a:buFont typeface="Arial"/>
              <a:buChar char="·"/>
              <a:tabLst>
                <a:tab pos="159385" algn="l"/>
              </a:tabLst>
            </a:pP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Volu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158750" indent="-158750">
              <a:lnSpc>
                <a:spcPts val="1664"/>
              </a:lnSpc>
              <a:spcBef>
                <a:spcPts val="120"/>
              </a:spcBef>
              <a:buClr>
                <a:srgbClr val="202020"/>
              </a:buClr>
              <a:buFont typeface="Arial"/>
              <a:buChar char="·"/>
              <a:tabLst>
                <a:tab pos="159385" algn="l"/>
              </a:tabLst>
            </a:pP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Ms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562971" y="2806324"/>
            <a:ext cx="1768475" cy="227329"/>
          </a:xfrm>
          <a:custGeom>
            <a:avLst/>
            <a:gdLst/>
            <a:ahLst/>
            <a:cxnLst/>
            <a:rect l="l" t="t" r="r" b="b"/>
            <a:pathLst>
              <a:path w="1768475" h="227330">
                <a:moveTo>
                  <a:pt x="0" y="227075"/>
                </a:moveTo>
                <a:lnTo>
                  <a:pt x="1768089" y="227075"/>
                </a:lnTo>
                <a:lnTo>
                  <a:pt x="1768089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62971" y="3033400"/>
            <a:ext cx="1768475" cy="228600"/>
          </a:xfrm>
          <a:custGeom>
            <a:avLst/>
            <a:gdLst/>
            <a:ahLst/>
            <a:cxnLst/>
            <a:rect l="l" t="t" r="r" b="b"/>
            <a:pathLst>
              <a:path w="1768475" h="228600">
                <a:moveTo>
                  <a:pt x="0" y="228599"/>
                </a:moveTo>
                <a:lnTo>
                  <a:pt x="1768089" y="228599"/>
                </a:lnTo>
                <a:lnTo>
                  <a:pt x="176808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62971" y="3261934"/>
            <a:ext cx="1768475" cy="227965"/>
          </a:xfrm>
          <a:custGeom>
            <a:avLst/>
            <a:gdLst/>
            <a:ahLst/>
            <a:cxnLst/>
            <a:rect l="l" t="t" r="r" b="b"/>
            <a:pathLst>
              <a:path w="1768475" h="227964">
                <a:moveTo>
                  <a:pt x="0" y="227385"/>
                </a:moveTo>
                <a:lnTo>
                  <a:pt x="1768089" y="227385"/>
                </a:lnTo>
                <a:lnTo>
                  <a:pt x="1768089" y="0"/>
                </a:lnTo>
                <a:lnTo>
                  <a:pt x="0" y="0"/>
                </a:lnTo>
                <a:lnTo>
                  <a:pt x="0" y="22738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758055" y="2850806"/>
            <a:ext cx="1334770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 indent="-147955">
              <a:lnSpc>
                <a:spcPct val="100000"/>
              </a:lnSpc>
              <a:buClr>
                <a:srgbClr val="202020"/>
              </a:buClr>
              <a:buFont typeface="Arial"/>
              <a:buChar char="·"/>
              <a:tabLst>
                <a:tab pos="148590" algn="l"/>
              </a:tabLst>
            </a:pP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Appli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ion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286385" indent="-286385">
              <a:lnSpc>
                <a:spcPct val="100000"/>
              </a:lnSpc>
              <a:spcBef>
                <a:spcPts val="120"/>
              </a:spcBef>
              <a:buClr>
                <a:srgbClr val="202020"/>
              </a:buClr>
              <a:buFont typeface="Symbol"/>
              <a:buChar char=""/>
              <a:tabLst>
                <a:tab pos="287020" algn="l"/>
              </a:tabLst>
            </a:pP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load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286385" indent="-286385">
              <a:lnSpc>
                <a:spcPts val="1664"/>
              </a:lnSpc>
              <a:spcBef>
                <a:spcPts val="110"/>
              </a:spcBef>
              <a:buClr>
                <a:srgbClr val="202020"/>
              </a:buClr>
              <a:buFont typeface="Symbol"/>
              <a:buChar char=""/>
              <a:tabLst>
                <a:tab pos="287020" algn="l"/>
              </a:tabLst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1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st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Arial"/>
                <a:cs typeface="Arial"/>
              </a:rPr>
              <a:t>S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331207" y="2576200"/>
            <a:ext cx="2381250" cy="2172335"/>
          </a:xfrm>
          <a:custGeom>
            <a:avLst/>
            <a:gdLst/>
            <a:ahLst/>
            <a:cxnLst/>
            <a:rect l="l" t="t" r="r" b="b"/>
            <a:pathLst>
              <a:path w="2381250" h="2172335">
                <a:moveTo>
                  <a:pt x="0" y="2172333"/>
                </a:moveTo>
                <a:lnTo>
                  <a:pt x="2380737" y="2172333"/>
                </a:lnTo>
                <a:lnTo>
                  <a:pt x="2380737" y="0"/>
                </a:lnTo>
                <a:lnTo>
                  <a:pt x="0" y="0"/>
                </a:lnTo>
                <a:lnTo>
                  <a:pt x="0" y="217233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31207" y="1803233"/>
            <a:ext cx="2381250" cy="340360"/>
          </a:xfrm>
          <a:custGeom>
            <a:avLst/>
            <a:gdLst/>
            <a:ahLst/>
            <a:cxnLst/>
            <a:rect l="l" t="t" r="r" b="b"/>
            <a:pathLst>
              <a:path w="2381250" h="340360">
                <a:moveTo>
                  <a:pt x="0" y="340150"/>
                </a:moveTo>
                <a:lnTo>
                  <a:pt x="2380737" y="340150"/>
                </a:lnTo>
                <a:lnTo>
                  <a:pt x="2380737" y="0"/>
                </a:lnTo>
                <a:lnTo>
                  <a:pt x="0" y="0"/>
                </a:lnTo>
                <a:lnTo>
                  <a:pt x="0" y="3401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31207" y="2143384"/>
            <a:ext cx="2381250" cy="226060"/>
          </a:xfrm>
          <a:custGeom>
            <a:avLst/>
            <a:gdLst/>
            <a:ahLst/>
            <a:cxnLst/>
            <a:rect l="l" t="t" r="r" b="b"/>
            <a:pathLst>
              <a:path w="2381250" h="226060">
                <a:moveTo>
                  <a:pt x="0" y="225551"/>
                </a:moveTo>
                <a:lnTo>
                  <a:pt x="2380737" y="225551"/>
                </a:lnTo>
                <a:lnTo>
                  <a:pt x="2380737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331207" y="2368936"/>
            <a:ext cx="2381250" cy="207645"/>
          </a:xfrm>
          <a:custGeom>
            <a:avLst/>
            <a:gdLst/>
            <a:ahLst/>
            <a:cxnLst/>
            <a:rect l="l" t="t" r="r" b="b"/>
            <a:pathLst>
              <a:path w="2381250" h="207644">
                <a:moveTo>
                  <a:pt x="0" y="207263"/>
                </a:moveTo>
                <a:lnTo>
                  <a:pt x="2380737" y="207263"/>
                </a:lnTo>
                <a:lnTo>
                  <a:pt x="2380737" y="0"/>
                </a:lnTo>
                <a:lnTo>
                  <a:pt x="0" y="0"/>
                </a:lnTo>
                <a:lnTo>
                  <a:pt x="0" y="20726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571997" y="1937929"/>
            <a:ext cx="178117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4780">
              <a:lnSpc>
                <a:spcPct val="106400"/>
              </a:lnSpc>
              <a:buClr>
                <a:srgbClr val="202020"/>
              </a:buClr>
              <a:buFont typeface="Arial"/>
              <a:buChar char="·"/>
              <a:tabLst>
                <a:tab pos="15875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ry</a:t>
            </a:r>
            <a:r>
              <a:rPr sz="1400" spc="-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aul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158115" indent="-158115">
              <a:lnSpc>
                <a:spcPts val="1664"/>
              </a:lnSpc>
              <a:spcBef>
                <a:spcPts val="120"/>
              </a:spcBef>
              <a:buClr>
                <a:srgbClr val="202020"/>
              </a:buClr>
              <a:buFont typeface="Arial"/>
              <a:buChar char="·"/>
              <a:tabLst>
                <a:tab pos="158750" algn="l"/>
              </a:tabLst>
            </a:pP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al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he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-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54507" y="1797039"/>
            <a:ext cx="11457940" cy="0"/>
          </a:xfrm>
          <a:custGeom>
            <a:avLst/>
            <a:gdLst/>
            <a:ahLst/>
            <a:cxnLst/>
            <a:rect l="l" t="t" r="r" b="b"/>
            <a:pathLst>
              <a:path w="11457940">
                <a:moveTo>
                  <a:pt x="0" y="0"/>
                </a:moveTo>
                <a:lnTo>
                  <a:pt x="11457437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94208" y="4876330"/>
            <a:ext cx="12306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100"/>
              </a:lnSpc>
            </a:pP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z</a:t>
            </a: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re</a:t>
            </a:r>
            <a:r>
              <a:rPr sz="1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b="1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b="1" spc="-40" dirty="0">
                <a:solidFill>
                  <a:srgbClr val="202020"/>
                </a:solidFill>
                <a:latin typeface="Arial"/>
                <a:cs typeface="Arial"/>
              </a:rPr>
              <a:t>VM</a:t>
            </a:r>
            <a:r>
              <a:rPr sz="1400" b="1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202020"/>
                </a:solidFill>
                <a:latin typeface="Arial"/>
                <a:cs typeface="Arial"/>
              </a:rPr>
              <a:t>B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ack</a:t>
            </a:r>
            <a:r>
              <a:rPr sz="1400" b="1" spc="-20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16811" y="4876330"/>
            <a:ext cx="2407285" cy="133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77240">
              <a:lnSpc>
                <a:spcPct val="107100"/>
              </a:lnSpc>
              <a:buClr>
                <a:srgbClr val="202020"/>
              </a:buClr>
              <a:buFont typeface="Arial"/>
              <a:buChar char="·"/>
              <a:tabLst>
                <a:tab pos="17018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ve</a:t>
            </a:r>
            <a:r>
              <a:rPr sz="1400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b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2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indo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s/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Linu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buClr>
                <a:srgbClr val="202020"/>
              </a:buClr>
              <a:buFont typeface="Arial"/>
              <a:buChar char="·"/>
              <a:tabLst>
                <a:tab pos="170180" algn="l"/>
              </a:tabLst>
            </a:pPr>
            <a:r>
              <a:rPr sz="1400" spc="5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agen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4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require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marL="12700" marR="109220">
              <a:lnSpc>
                <a:spcPct val="102299"/>
              </a:lnSpc>
              <a:spcBef>
                <a:spcPts val="55"/>
              </a:spcBef>
              <a:buClr>
                <a:srgbClr val="202020"/>
              </a:buClr>
              <a:buFont typeface="Arial"/>
              <a:buChar char="·"/>
              <a:tabLst>
                <a:tab pos="17018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abr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5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b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ck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5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th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no</a:t>
            </a:r>
            <a:r>
              <a:rPr sz="1400" spc="-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ba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ck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2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st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ct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needed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24398" y="4876330"/>
            <a:ext cx="2141855" cy="1116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202020"/>
              </a:buClr>
              <a:buFont typeface="Arial"/>
              <a:buChar char="·"/>
              <a:tabLst>
                <a:tab pos="17145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Ba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ce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-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day</a:t>
            </a:r>
            <a:endParaRPr sz="1400">
              <a:latin typeface="Arial"/>
              <a:cs typeface="Arial"/>
            </a:endParaRPr>
          </a:p>
          <a:p>
            <a:pPr marL="12700" marR="15240">
              <a:lnSpc>
                <a:spcPct val="107100"/>
              </a:lnSpc>
              <a:buClr>
                <a:srgbClr val="202020"/>
              </a:buClr>
              <a:buFont typeface="Arial"/>
              <a:buChar char="·"/>
              <a:tabLst>
                <a:tab pos="17145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st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2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onl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y</a:t>
            </a:r>
            <a:r>
              <a:rPr sz="1400" spc="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  <a:p>
            <a:pPr marL="12700" marR="436880">
              <a:lnSpc>
                <a:spcPct val="106400"/>
              </a:lnSpc>
              <a:spcBef>
                <a:spcPts val="10"/>
              </a:spcBef>
              <a:buClr>
                <a:srgbClr val="202020"/>
              </a:buClr>
              <a:buFont typeface="Arial"/>
              <a:buChar char="·"/>
              <a:tabLst>
                <a:tab pos="171450" algn="l"/>
              </a:tabLst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ann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b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spc="-35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-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pre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m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45355" y="4876330"/>
            <a:ext cx="1351915" cy="661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202020"/>
              </a:buClr>
              <a:buFont typeface="Arial"/>
              <a:buChar char="·"/>
              <a:tabLst>
                <a:tab pos="172085" algn="l"/>
              </a:tabLst>
            </a:pPr>
            <a:r>
              <a:rPr sz="1400" spc="-25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20" dirty="0">
                <a:solidFill>
                  <a:srgbClr val="202020"/>
                </a:solidFill>
                <a:latin typeface="Arial"/>
                <a:cs typeface="Arial"/>
              </a:rPr>
              <a:t>Ms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buClr>
                <a:srgbClr val="202020"/>
              </a:buClr>
              <a:buFont typeface="Arial"/>
              <a:buChar char="·"/>
              <a:tabLst>
                <a:tab pos="161290" algn="l"/>
              </a:tabLst>
            </a:pP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Al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l</a:t>
            </a:r>
            <a:r>
              <a:rPr sz="1400" spc="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(</a:t>
            </a:r>
            <a:r>
              <a:rPr sz="1400" spc="-30" dirty="0">
                <a:solidFill>
                  <a:srgbClr val="202020"/>
                </a:solidFill>
                <a:latin typeface="Arial"/>
                <a:cs typeface="Arial"/>
              </a:rPr>
              <a:t>u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Po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w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erShell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559297" y="4876330"/>
            <a:ext cx="191071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ry</a:t>
            </a:r>
            <a:r>
              <a:rPr sz="1400" spc="-4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Se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202020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1400" spc="-30" dirty="0">
                <a:solidFill>
                  <a:srgbClr val="20202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202020"/>
                </a:solidFill>
                <a:latin typeface="Arial"/>
                <a:cs typeface="Arial"/>
              </a:rPr>
              <a:t>v</a:t>
            </a:r>
            <a:r>
              <a:rPr sz="1400" spc="-15" dirty="0">
                <a:solidFill>
                  <a:srgbClr val="202020"/>
                </a:solidFill>
                <a:latin typeface="Arial"/>
                <a:cs typeface="Arial"/>
              </a:rPr>
              <a:t>aul</a:t>
            </a:r>
            <a:r>
              <a:rPr sz="1400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043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IaaS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Bac</a:t>
            </a:r>
            <a:r>
              <a:rPr spc="-20" dirty="0"/>
              <a:t>k</a:t>
            </a:r>
            <a:r>
              <a:rPr spc="-25" dirty="0"/>
              <a:t>up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35" dirty="0"/>
              <a:t>mp</a:t>
            </a:r>
            <a:r>
              <a:rPr spc="-50" dirty="0"/>
              <a:t>o</a:t>
            </a:r>
            <a:r>
              <a:rPr spc="-25" dirty="0"/>
              <a:t>ne</a:t>
            </a:r>
            <a:r>
              <a:rPr spc="-40" dirty="0"/>
              <a:t>n</a:t>
            </a:r>
            <a:r>
              <a:rPr spc="-15" dirty="0"/>
              <a:t>t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1104" y="1202603"/>
            <a:ext cx="7014207" cy="5379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0230">
              <a:lnSpc>
                <a:spcPct val="100000"/>
              </a:lnSpc>
            </a:pPr>
            <a:r>
              <a:rPr spc="-30" dirty="0"/>
              <a:t>Reco</a:t>
            </a:r>
            <a:r>
              <a:rPr spc="-10" dirty="0"/>
              <a:t>v</a:t>
            </a:r>
            <a:r>
              <a:rPr spc="-25" dirty="0"/>
              <a:t>ery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0" dirty="0"/>
              <a:t>r</a:t>
            </a:r>
            <a:r>
              <a:rPr spc="-25" dirty="0"/>
              <a:t>vices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20" dirty="0"/>
              <a:t>Vault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50" dirty="0"/>
              <a:t>O</a:t>
            </a:r>
            <a:r>
              <a:rPr spc="-30" dirty="0"/>
              <a:t>v</a:t>
            </a:r>
            <a:r>
              <a:rPr spc="-45" dirty="0"/>
              <a:t>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e</a:t>
            </a:r>
            <a:r>
              <a:rPr spc="-35" dirty="0"/>
              <a:t>w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8808" y="3648455"/>
            <a:ext cx="2848355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66746" y="3003585"/>
            <a:ext cx="286702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68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8988" y="2675001"/>
            <a:ext cx="7570466" cy="2777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842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0" dirty="0"/>
              <a:t>Ar</a:t>
            </a:r>
            <a:r>
              <a:rPr spc="-50" dirty="0"/>
              <a:t>c</a:t>
            </a:r>
            <a:r>
              <a:rPr spc="-45" dirty="0"/>
              <a:t>h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30" dirty="0"/>
              <a:t>e</a:t>
            </a:r>
            <a:r>
              <a:rPr spc="-45" dirty="0"/>
              <a:t>c</a:t>
            </a:r>
            <a:r>
              <a:rPr spc="-15" dirty="0"/>
              <a:t>t</a:t>
            </a:r>
            <a:r>
              <a:rPr spc="-45" dirty="0"/>
              <a:t>u</a:t>
            </a:r>
            <a:r>
              <a:rPr spc="-25" dirty="0"/>
              <a:t>re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249" y="1144864"/>
            <a:ext cx="5742309" cy="5554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617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</a:t>
            </a:r>
            <a:r>
              <a:rPr spc="-15" dirty="0"/>
              <a:t>r</a:t>
            </a:r>
            <a:r>
              <a:rPr spc="-25" dirty="0"/>
              <a:t>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5" dirty="0"/>
              <a:t>VM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45" dirty="0"/>
              <a:t>P</a:t>
            </a:r>
            <a:r>
              <a:rPr spc="-25" dirty="0"/>
              <a:t>r</a:t>
            </a:r>
            <a:r>
              <a:rPr spc="-50" dirty="0"/>
              <a:t>o</a:t>
            </a:r>
            <a:r>
              <a:rPr spc="-20" dirty="0"/>
              <a:t>te</a:t>
            </a:r>
            <a:r>
              <a:rPr spc="-45" dirty="0"/>
              <a:t>c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1824" y="1231392"/>
            <a:ext cx="8239898" cy="5263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2285">
              <a:lnSpc>
                <a:spcPct val="100000"/>
              </a:lnSpc>
            </a:pPr>
            <a:r>
              <a:rPr spc="-35" dirty="0"/>
              <a:t>C</a:t>
            </a:r>
            <a:r>
              <a:rPr spc="-50" dirty="0"/>
              <a:t>o</a:t>
            </a:r>
            <a:r>
              <a:rPr spc="-25" dirty="0"/>
              <a:t>n</a:t>
            </a:r>
            <a:r>
              <a:rPr spc="-35" dirty="0"/>
              <a:t>f</a:t>
            </a:r>
            <a:r>
              <a:rPr spc="-15" dirty="0"/>
              <a:t>i</a:t>
            </a:r>
            <a:r>
              <a:rPr spc="-40" dirty="0"/>
              <a:t>g</a:t>
            </a:r>
            <a:r>
              <a:rPr spc="-45" dirty="0"/>
              <a:t>u</a:t>
            </a:r>
            <a:r>
              <a:rPr spc="-25" dirty="0"/>
              <a:t>r</a:t>
            </a:r>
            <a:r>
              <a:rPr spc="-50" dirty="0"/>
              <a:t>a</a:t>
            </a:r>
            <a:r>
              <a:rPr spc="-20" dirty="0"/>
              <a:t>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514" y="1844040"/>
            <a:ext cx="8852150" cy="3739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011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0" dirty="0"/>
              <a:t>B2</a:t>
            </a:r>
            <a:r>
              <a:rPr spc="-30" dirty="0"/>
              <a:t>B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4" y="1225320"/>
            <a:ext cx="5953745" cy="5571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3789" y="1226835"/>
            <a:ext cx="5659739" cy="3245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7129">
              <a:lnSpc>
                <a:spcPct val="100000"/>
              </a:lnSpc>
            </a:pPr>
            <a:r>
              <a:rPr spc="-25" dirty="0"/>
              <a:t>Enab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35" dirty="0"/>
              <a:t>Re</a:t>
            </a:r>
            <a:r>
              <a:rPr spc="-50" dirty="0"/>
              <a:t>p</a:t>
            </a:r>
            <a:r>
              <a:rPr spc="-15" dirty="0"/>
              <a:t>l</a:t>
            </a:r>
            <a:r>
              <a:rPr spc="-35" dirty="0"/>
              <a:t>ica</a:t>
            </a:r>
            <a:r>
              <a:rPr spc="-20" dirty="0"/>
              <a:t>tion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2050">
              <a:lnSpc>
                <a:spcPct val="100000"/>
              </a:lnSpc>
            </a:pPr>
            <a:r>
              <a:rPr spc="-40" dirty="0"/>
              <a:t>Se</a:t>
            </a:r>
            <a:r>
              <a:rPr spc="-15" dirty="0"/>
              <a:t>t</a:t>
            </a:r>
            <a:r>
              <a:rPr spc="-35" dirty="0"/>
              <a:t>t</a:t>
            </a:r>
            <a:r>
              <a:rPr spc="-20" dirty="0"/>
              <a:t>in</a:t>
            </a:r>
            <a:r>
              <a:rPr spc="-45" dirty="0"/>
              <a:t>g</a:t>
            </a:r>
            <a:r>
              <a:rPr spc="-25" dirty="0"/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6692279" y="1313164"/>
            <a:ext cx="4815839" cy="5338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789" y="124142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5390378" y="0"/>
                </a:moveTo>
                <a:lnTo>
                  <a:pt x="109727" y="0"/>
                </a:lnTo>
                <a:lnTo>
                  <a:pt x="67007" y="8625"/>
                </a:lnTo>
                <a:lnTo>
                  <a:pt x="32135" y="32125"/>
                </a:lnTo>
                <a:lnTo>
                  <a:pt x="8619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19" y="591311"/>
                </a:lnTo>
                <a:lnTo>
                  <a:pt x="32135" y="626242"/>
                </a:lnTo>
                <a:lnTo>
                  <a:pt x="67007" y="649742"/>
                </a:lnTo>
                <a:lnTo>
                  <a:pt x="109727" y="658367"/>
                </a:lnTo>
                <a:lnTo>
                  <a:pt x="5390378" y="658367"/>
                </a:lnTo>
                <a:lnTo>
                  <a:pt x="5433050" y="649742"/>
                </a:lnTo>
                <a:lnTo>
                  <a:pt x="5467980" y="626242"/>
                </a:lnTo>
                <a:lnTo>
                  <a:pt x="5491480" y="591311"/>
                </a:lnTo>
                <a:lnTo>
                  <a:pt x="5500106" y="548639"/>
                </a:lnTo>
                <a:lnTo>
                  <a:pt x="5500106" y="109727"/>
                </a:lnTo>
                <a:lnTo>
                  <a:pt x="5491480" y="67055"/>
                </a:lnTo>
                <a:lnTo>
                  <a:pt x="5467980" y="32125"/>
                </a:lnTo>
                <a:lnTo>
                  <a:pt x="5433050" y="8625"/>
                </a:lnTo>
                <a:lnTo>
                  <a:pt x="53903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789" y="124142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0" y="109727"/>
                </a:moveTo>
                <a:lnTo>
                  <a:pt x="8619" y="67055"/>
                </a:lnTo>
                <a:lnTo>
                  <a:pt x="32135" y="32125"/>
                </a:lnTo>
                <a:lnTo>
                  <a:pt x="67007" y="8625"/>
                </a:lnTo>
                <a:lnTo>
                  <a:pt x="109727" y="0"/>
                </a:lnTo>
                <a:lnTo>
                  <a:pt x="5390378" y="0"/>
                </a:lnTo>
                <a:lnTo>
                  <a:pt x="5433050" y="8625"/>
                </a:lnTo>
                <a:lnTo>
                  <a:pt x="5467980" y="32125"/>
                </a:lnTo>
                <a:lnTo>
                  <a:pt x="5491480" y="67055"/>
                </a:lnTo>
                <a:lnTo>
                  <a:pt x="5500106" y="109727"/>
                </a:lnTo>
                <a:lnTo>
                  <a:pt x="5500106" y="548639"/>
                </a:lnTo>
                <a:lnTo>
                  <a:pt x="5491480" y="591311"/>
                </a:lnTo>
                <a:lnTo>
                  <a:pt x="5467980" y="626242"/>
                </a:lnTo>
                <a:lnTo>
                  <a:pt x="5433050" y="649742"/>
                </a:lnTo>
                <a:lnTo>
                  <a:pt x="5390378" y="658367"/>
                </a:lnTo>
                <a:lnTo>
                  <a:pt x="109727" y="658367"/>
                </a:lnTo>
                <a:lnTo>
                  <a:pt x="67007" y="649742"/>
                </a:lnTo>
                <a:lnTo>
                  <a:pt x="32135" y="626242"/>
                </a:lnTo>
                <a:lnTo>
                  <a:pt x="8619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751" y="1231391"/>
            <a:ext cx="5519928" cy="678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789" y="206819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5390378" y="0"/>
                </a:moveTo>
                <a:lnTo>
                  <a:pt x="109727" y="0"/>
                </a:lnTo>
                <a:lnTo>
                  <a:pt x="67007" y="8625"/>
                </a:lnTo>
                <a:lnTo>
                  <a:pt x="32135" y="32125"/>
                </a:lnTo>
                <a:lnTo>
                  <a:pt x="8619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19" y="591311"/>
                </a:lnTo>
                <a:lnTo>
                  <a:pt x="32135" y="626242"/>
                </a:lnTo>
                <a:lnTo>
                  <a:pt x="67007" y="649742"/>
                </a:lnTo>
                <a:lnTo>
                  <a:pt x="109727" y="658367"/>
                </a:lnTo>
                <a:lnTo>
                  <a:pt x="5390378" y="658367"/>
                </a:lnTo>
                <a:lnTo>
                  <a:pt x="5433050" y="649742"/>
                </a:lnTo>
                <a:lnTo>
                  <a:pt x="5467980" y="626242"/>
                </a:lnTo>
                <a:lnTo>
                  <a:pt x="5491480" y="591311"/>
                </a:lnTo>
                <a:lnTo>
                  <a:pt x="5500106" y="548639"/>
                </a:lnTo>
                <a:lnTo>
                  <a:pt x="5500106" y="109727"/>
                </a:lnTo>
                <a:lnTo>
                  <a:pt x="5491480" y="67055"/>
                </a:lnTo>
                <a:lnTo>
                  <a:pt x="5467980" y="32125"/>
                </a:lnTo>
                <a:lnTo>
                  <a:pt x="5433050" y="8625"/>
                </a:lnTo>
                <a:lnTo>
                  <a:pt x="53903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789" y="206819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0" y="109727"/>
                </a:moveTo>
                <a:lnTo>
                  <a:pt x="8619" y="67055"/>
                </a:lnTo>
                <a:lnTo>
                  <a:pt x="32135" y="32125"/>
                </a:lnTo>
                <a:lnTo>
                  <a:pt x="67007" y="8625"/>
                </a:lnTo>
                <a:lnTo>
                  <a:pt x="109727" y="0"/>
                </a:lnTo>
                <a:lnTo>
                  <a:pt x="5390378" y="0"/>
                </a:lnTo>
                <a:lnTo>
                  <a:pt x="5433050" y="8625"/>
                </a:lnTo>
                <a:lnTo>
                  <a:pt x="5467980" y="32125"/>
                </a:lnTo>
                <a:lnTo>
                  <a:pt x="5491480" y="67055"/>
                </a:lnTo>
                <a:lnTo>
                  <a:pt x="5500106" y="109727"/>
                </a:lnTo>
                <a:lnTo>
                  <a:pt x="5500106" y="548639"/>
                </a:lnTo>
                <a:lnTo>
                  <a:pt x="5491480" y="591311"/>
                </a:lnTo>
                <a:lnTo>
                  <a:pt x="5467980" y="626242"/>
                </a:lnTo>
                <a:lnTo>
                  <a:pt x="5433050" y="649742"/>
                </a:lnTo>
                <a:lnTo>
                  <a:pt x="5390378" y="658367"/>
                </a:lnTo>
                <a:lnTo>
                  <a:pt x="109727" y="658367"/>
                </a:lnTo>
                <a:lnTo>
                  <a:pt x="67007" y="649742"/>
                </a:lnTo>
                <a:lnTo>
                  <a:pt x="32135" y="626242"/>
                </a:lnTo>
                <a:lnTo>
                  <a:pt x="8619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751" y="2058923"/>
            <a:ext cx="5519928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789" y="2875909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5">
                <a:moveTo>
                  <a:pt x="5390378" y="0"/>
                </a:moveTo>
                <a:lnTo>
                  <a:pt x="109727" y="0"/>
                </a:lnTo>
                <a:lnTo>
                  <a:pt x="67007" y="8625"/>
                </a:lnTo>
                <a:lnTo>
                  <a:pt x="32135" y="32125"/>
                </a:lnTo>
                <a:lnTo>
                  <a:pt x="8619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19" y="591311"/>
                </a:lnTo>
                <a:lnTo>
                  <a:pt x="32135" y="626242"/>
                </a:lnTo>
                <a:lnTo>
                  <a:pt x="67007" y="649742"/>
                </a:lnTo>
                <a:lnTo>
                  <a:pt x="109727" y="658367"/>
                </a:lnTo>
                <a:lnTo>
                  <a:pt x="5390378" y="658367"/>
                </a:lnTo>
                <a:lnTo>
                  <a:pt x="5433050" y="649742"/>
                </a:lnTo>
                <a:lnTo>
                  <a:pt x="5467980" y="626242"/>
                </a:lnTo>
                <a:lnTo>
                  <a:pt x="5491480" y="591311"/>
                </a:lnTo>
                <a:lnTo>
                  <a:pt x="5500106" y="548639"/>
                </a:lnTo>
                <a:lnTo>
                  <a:pt x="5500106" y="109727"/>
                </a:lnTo>
                <a:lnTo>
                  <a:pt x="5491480" y="67055"/>
                </a:lnTo>
                <a:lnTo>
                  <a:pt x="5467980" y="32125"/>
                </a:lnTo>
                <a:lnTo>
                  <a:pt x="5433050" y="8625"/>
                </a:lnTo>
                <a:lnTo>
                  <a:pt x="53903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789" y="2875909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5">
                <a:moveTo>
                  <a:pt x="0" y="109727"/>
                </a:moveTo>
                <a:lnTo>
                  <a:pt x="8619" y="67055"/>
                </a:lnTo>
                <a:lnTo>
                  <a:pt x="32135" y="32125"/>
                </a:lnTo>
                <a:lnTo>
                  <a:pt x="67007" y="8625"/>
                </a:lnTo>
                <a:lnTo>
                  <a:pt x="109727" y="0"/>
                </a:lnTo>
                <a:lnTo>
                  <a:pt x="5390378" y="0"/>
                </a:lnTo>
                <a:lnTo>
                  <a:pt x="5433050" y="8625"/>
                </a:lnTo>
                <a:lnTo>
                  <a:pt x="5467980" y="32125"/>
                </a:lnTo>
                <a:lnTo>
                  <a:pt x="5491480" y="67055"/>
                </a:lnTo>
                <a:lnTo>
                  <a:pt x="5500106" y="109727"/>
                </a:lnTo>
                <a:lnTo>
                  <a:pt x="5500106" y="548639"/>
                </a:lnTo>
                <a:lnTo>
                  <a:pt x="5491480" y="591311"/>
                </a:lnTo>
                <a:lnTo>
                  <a:pt x="5467980" y="626242"/>
                </a:lnTo>
                <a:lnTo>
                  <a:pt x="5433050" y="649742"/>
                </a:lnTo>
                <a:lnTo>
                  <a:pt x="5390378" y="658367"/>
                </a:lnTo>
                <a:lnTo>
                  <a:pt x="109727" y="658367"/>
                </a:lnTo>
                <a:lnTo>
                  <a:pt x="67007" y="649742"/>
                </a:lnTo>
                <a:lnTo>
                  <a:pt x="32135" y="626242"/>
                </a:lnTo>
                <a:lnTo>
                  <a:pt x="8619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2751" y="2866644"/>
            <a:ext cx="5519928" cy="676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789" y="3683629"/>
            <a:ext cx="5500370" cy="657860"/>
          </a:xfrm>
          <a:custGeom>
            <a:avLst/>
            <a:gdLst/>
            <a:ahLst/>
            <a:cxnLst/>
            <a:rect l="l" t="t" r="r" b="b"/>
            <a:pathLst>
              <a:path w="5500370" h="657860">
                <a:moveTo>
                  <a:pt x="5390500" y="0"/>
                </a:moveTo>
                <a:lnTo>
                  <a:pt x="109596" y="0"/>
                </a:lnTo>
                <a:lnTo>
                  <a:pt x="66937" y="8625"/>
                </a:lnTo>
                <a:lnTo>
                  <a:pt x="32098" y="32125"/>
                </a:lnTo>
                <a:lnTo>
                  <a:pt x="8607" y="66934"/>
                </a:lnTo>
                <a:lnTo>
                  <a:pt x="0" y="109606"/>
                </a:lnTo>
                <a:lnTo>
                  <a:pt x="0" y="548006"/>
                </a:lnTo>
                <a:lnTo>
                  <a:pt x="8607" y="590678"/>
                </a:lnTo>
                <a:lnTo>
                  <a:pt x="32098" y="625480"/>
                </a:lnTo>
                <a:lnTo>
                  <a:pt x="66937" y="648971"/>
                </a:lnTo>
                <a:lnTo>
                  <a:pt x="109596" y="657615"/>
                </a:lnTo>
                <a:lnTo>
                  <a:pt x="5390500" y="657615"/>
                </a:lnTo>
                <a:lnTo>
                  <a:pt x="5433172" y="648971"/>
                </a:lnTo>
                <a:lnTo>
                  <a:pt x="5467980" y="625480"/>
                </a:lnTo>
                <a:lnTo>
                  <a:pt x="5491480" y="590678"/>
                </a:lnTo>
                <a:lnTo>
                  <a:pt x="5500106" y="548006"/>
                </a:lnTo>
                <a:lnTo>
                  <a:pt x="5500106" y="109606"/>
                </a:lnTo>
                <a:lnTo>
                  <a:pt x="5491480" y="66934"/>
                </a:lnTo>
                <a:lnTo>
                  <a:pt x="5467980" y="32125"/>
                </a:lnTo>
                <a:lnTo>
                  <a:pt x="5433172" y="8625"/>
                </a:lnTo>
                <a:lnTo>
                  <a:pt x="53905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789" y="3683629"/>
            <a:ext cx="5500370" cy="657860"/>
          </a:xfrm>
          <a:custGeom>
            <a:avLst/>
            <a:gdLst/>
            <a:ahLst/>
            <a:cxnLst/>
            <a:rect l="l" t="t" r="r" b="b"/>
            <a:pathLst>
              <a:path w="5500370" h="657860">
                <a:moveTo>
                  <a:pt x="0" y="109606"/>
                </a:moveTo>
                <a:lnTo>
                  <a:pt x="8607" y="66934"/>
                </a:lnTo>
                <a:lnTo>
                  <a:pt x="32098" y="32125"/>
                </a:lnTo>
                <a:lnTo>
                  <a:pt x="66937" y="8625"/>
                </a:lnTo>
                <a:lnTo>
                  <a:pt x="109596" y="0"/>
                </a:lnTo>
                <a:lnTo>
                  <a:pt x="5390500" y="0"/>
                </a:lnTo>
                <a:lnTo>
                  <a:pt x="5433172" y="8625"/>
                </a:lnTo>
                <a:lnTo>
                  <a:pt x="5467980" y="32125"/>
                </a:lnTo>
                <a:lnTo>
                  <a:pt x="5491480" y="66934"/>
                </a:lnTo>
                <a:lnTo>
                  <a:pt x="5500106" y="109606"/>
                </a:lnTo>
                <a:lnTo>
                  <a:pt x="5500106" y="548006"/>
                </a:lnTo>
                <a:lnTo>
                  <a:pt x="5491480" y="590678"/>
                </a:lnTo>
                <a:lnTo>
                  <a:pt x="5467980" y="625480"/>
                </a:lnTo>
                <a:lnTo>
                  <a:pt x="5433172" y="648971"/>
                </a:lnTo>
                <a:lnTo>
                  <a:pt x="5390500" y="657615"/>
                </a:lnTo>
                <a:lnTo>
                  <a:pt x="109596" y="657615"/>
                </a:lnTo>
                <a:lnTo>
                  <a:pt x="66937" y="648971"/>
                </a:lnTo>
                <a:lnTo>
                  <a:pt x="32098" y="625480"/>
                </a:lnTo>
                <a:lnTo>
                  <a:pt x="8607" y="590678"/>
                </a:lnTo>
                <a:lnTo>
                  <a:pt x="0" y="548006"/>
                </a:lnTo>
                <a:lnTo>
                  <a:pt x="0" y="10960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2751" y="3674364"/>
            <a:ext cx="5519928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789" y="4490715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5">
                <a:moveTo>
                  <a:pt x="5390378" y="0"/>
                </a:moveTo>
                <a:lnTo>
                  <a:pt x="109727" y="0"/>
                </a:lnTo>
                <a:lnTo>
                  <a:pt x="67007" y="8644"/>
                </a:lnTo>
                <a:lnTo>
                  <a:pt x="32135" y="32135"/>
                </a:lnTo>
                <a:lnTo>
                  <a:pt x="8619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19" y="591311"/>
                </a:lnTo>
                <a:lnTo>
                  <a:pt x="32135" y="626245"/>
                </a:lnTo>
                <a:lnTo>
                  <a:pt x="67007" y="649736"/>
                </a:lnTo>
                <a:lnTo>
                  <a:pt x="109727" y="658367"/>
                </a:lnTo>
                <a:lnTo>
                  <a:pt x="5390378" y="658367"/>
                </a:lnTo>
                <a:lnTo>
                  <a:pt x="5433050" y="649736"/>
                </a:lnTo>
                <a:lnTo>
                  <a:pt x="5467980" y="626245"/>
                </a:lnTo>
                <a:lnTo>
                  <a:pt x="5491480" y="591311"/>
                </a:lnTo>
                <a:lnTo>
                  <a:pt x="5500106" y="548639"/>
                </a:lnTo>
                <a:lnTo>
                  <a:pt x="5500106" y="109727"/>
                </a:lnTo>
                <a:lnTo>
                  <a:pt x="5491480" y="67055"/>
                </a:lnTo>
                <a:lnTo>
                  <a:pt x="5467980" y="32135"/>
                </a:lnTo>
                <a:lnTo>
                  <a:pt x="5433050" y="8644"/>
                </a:lnTo>
                <a:lnTo>
                  <a:pt x="53903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789" y="4490715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5">
                <a:moveTo>
                  <a:pt x="0" y="109727"/>
                </a:moveTo>
                <a:lnTo>
                  <a:pt x="8619" y="67055"/>
                </a:lnTo>
                <a:lnTo>
                  <a:pt x="32135" y="32135"/>
                </a:lnTo>
                <a:lnTo>
                  <a:pt x="67007" y="8644"/>
                </a:lnTo>
                <a:lnTo>
                  <a:pt x="109727" y="0"/>
                </a:lnTo>
                <a:lnTo>
                  <a:pt x="5390378" y="0"/>
                </a:lnTo>
                <a:lnTo>
                  <a:pt x="5433050" y="8644"/>
                </a:lnTo>
                <a:lnTo>
                  <a:pt x="5467980" y="32135"/>
                </a:lnTo>
                <a:lnTo>
                  <a:pt x="5491480" y="67055"/>
                </a:lnTo>
                <a:lnTo>
                  <a:pt x="5500106" y="109727"/>
                </a:lnTo>
                <a:lnTo>
                  <a:pt x="5500106" y="548639"/>
                </a:lnTo>
                <a:lnTo>
                  <a:pt x="5491480" y="591311"/>
                </a:lnTo>
                <a:lnTo>
                  <a:pt x="5467980" y="626245"/>
                </a:lnTo>
                <a:lnTo>
                  <a:pt x="5433050" y="649736"/>
                </a:lnTo>
                <a:lnTo>
                  <a:pt x="5390378" y="658367"/>
                </a:lnTo>
                <a:lnTo>
                  <a:pt x="109727" y="658367"/>
                </a:lnTo>
                <a:lnTo>
                  <a:pt x="67007" y="649736"/>
                </a:lnTo>
                <a:lnTo>
                  <a:pt x="32135" y="626245"/>
                </a:lnTo>
                <a:lnTo>
                  <a:pt x="8619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2751" y="4480559"/>
            <a:ext cx="5519928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789" y="5298435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5">
                <a:moveTo>
                  <a:pt x="5390378" y="0"/>
                </a:moveTo>
                <a:lnTo>
                  <a:pt x="109727" y="0"/>
                </a:lnTo>
                <a:lnTo>
                  <a:pt x="67007" y="8644"/>
                </a:lnTo>
                <a:lnTo>
                  <a:pt x="32135" y="32135"/>
                </a:lnTo>
                <a:lnTo>
                  <a:pt x="8619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19" y="591360"/>
                </a:lnTo>
                <a:lnTo>
                  <a:pt x="32135" y="626232"/>
                </a:lnTo>
                <a:lnTo>
                  <a:pt x="67007" y="649748"/>
                </a:lnTo>
                <a:lnTo>
                  <a:pt x="109727" y="658367"/>
                </a:lnTo>
                <a:lnTo>
                  <a:pt x="5390378" y="658367"/>
                </a:lnTo>
                <a:lnTo>
                  <a:pt x="5433050" y="649748"/>
                </a:lnTo>
                <a:lnTo>
                  <a:pt x="5467980" y="626232"/>
                </a:lnTo>
                <a:lnTo>
                  <a:pt x="5491480" y="591360"/>
                </a:lnTo>
                <a:lnTo>
                  <a:pt x="5500106" y="548639"/>
                </a:lnTo>
                <a:lnTo>
                  <a:pt x="5500106" y="109727"/>
                </a:lnTo>
                <a:lnTo>
                  <a:pt x="5491480" y="67055"/>
                </a:lnTo>
                <a:lnTo>
                  <a:pt x="5467980" y="32135"/>
                </a:lnTo>
                <a:lnTo>
                  <a:pt x="5433050" y="8644"/>
                </a:lnTo>
                <a:lnTo>
                  <a:pt x="53903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789" y="5298435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5">
                <a:moveTo>
                  <a:pt x="0" y="109727"/>
                </a:moveTo>
                <a:lnTo>
                  <a:pt x="8619" y="67055"/>
                </a:lnTo>
                <a:lnTo>
                  <a:pt x="32135" y="32135"/>
                </a:lnTo>
                <a:lnTo>
                  <a:pt x="67007" y="8644"/>
                </a:lnTo>
                <a:lnTo>
                  <a:pt x="109727" y="0"/>
                </a:lnTo>
                <a:lnTo>
                  <a:pt x="5390378" y="0"/>
                </a:lnTo>
                <a:lnTo>
                  <a:pt x="5433050" y="8644"/>
                </a:lnTo>
                <a:lnTo>
                  <a:pt x="5467980" y="32135"/>
                </a:lnTo>
                <a:lnTo>
                  <a:pt x="5491480" y="67055"/>
                </a:lnTo>
                <a:lnTo>
                  <a:pt x="5500106" y="109727"/>
                </a:lnTo>
                <a:lnTo>
                  <a:pt x="5500106" y="548639"/>
                </a:lnTo>
                <a:lnTo>
                  <a:pt x="5491480" y="591360"/>
                </a:lnTo>
                <a:lnTo>
                  <a:pt x="5467980" y="626232"/>
                </a:lnTo>
                <a:lnTo>
                  <a:pt x="5433050" y="649748"/>
                </a:lnTo>
                <a:lnTo>
                  <a:pt x="5390378" y="658367"/>
                </a:lnTo>
                <a:lnTo>
                  <a:pt x="109727" y="658367"/>
                </a:lnTo>
                <a:lnTo>
                  <a:pt x="67007" y="649748"/>
                </a:lnTo>
                <a:lnTo>
                  <a:pt x="32135" y="626232"/>
                </a:lnTo>
                <a:lnTo>
                  <a:pt x="8619" y="591360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2751" y="5288279"/>
            <a:ext cx="5519928" cy="678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7709" y="6105525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5" h="658495">
                <a:moveTo>
                  <a:pt x="5389625" y="0"/>
                </a:moveTo>
                <a:lnTo>
                  <a:pt x="109727" y="0"/>
                </a:lnTo>
                <a:lnTo>
                  <a:pt x="67019" y="8619"/>
                </a:lnTo>
                <a:lnTo>
                  <a:pt x="32147" y="32135"/>
                </a:lnTo>
                <a:lnTo>
                  <a:pt x="8619" y="67019"/>
                </a:lnTo>
                <a:lnTo>
                  <a:pt x="0" y="109727"/>
                </a:lnTo>
                <a:lnTo>
                  <a:pt x="0" y="548639"/>
                </a:lnTo>
                <a:lnTo>
                  <a:pt x="8619" y="591347"/>
                </a:lnTo>
                <a:lnTo>
                  <a:pt x="32147" y="626232"/>
                </a:lnTo>
                <a:lnTo>
                  <a:pt x="67019" y="649747"/>
                </a:lnTo>
                <a:lnTo>
                  <a:pt x="109727" y="658367"/>
                </a:lnTo>
                <a:lnTo>
                  <a:pt x="5389625" y="658367"/>
                </a:lnTo>
                <a:lnTo>
                  <a:pt x="5432297" y="649747"/>
                </a:lnTo>
                <a:lnTo>
                  <a:pt x="5467227" y="626232"/>
                </a:lnTo>
                <a:lnTo>
                  <a:pt x="5490728" y="591347"/>
                </a:lnTo>
                <a:lnTo>
                  <a:pt x="5499353" y="548639"/>
                </a:lnTo>
                <a:lnTo>
                  <a:pt x="5499353" y="109727"/>
                </a:lnTo>
                <a:lnTo>
                  <a:pt x="5490728" y="67019"/>
                </a:lnTo>
                <a:lnTo>
                  <a:pt x="5467227" y="32135"/>
                </a:lnTo>
                <a:lnTo>
                  <a:pt x="5432297" y="8619"/>
                </a:lnTo>
                <a:lnTo>
                  <a:pt x="53896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7709" y="6105525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5" h="658495">
                <a:moveTo>
                  <a:pt x="0" y="109727"/>
                </a:moveTo>
                <a:lnTo>
                  <a:pt x="8619" y="67019"/>
                </a:lnTo>
                <a:lnTo>
                  <a:pt x="32147" y="32135"/>
                </a:lnTo>
                <a:lnTo>
                  <a:pt x="67019" y="8619"/>
                </a:lnTo>
                <a:lnTo>
                  <a:pt x="109727" y="0"/>
                </a:lnTo>
                <a:lnTo>
                  <a:pt x="5389625" y="0"/>
                </a:lnTo>
                <a:lnTo>
                  <a:pt x="5432297" y="8619"/>
                </a:lnTo>
                <a:lnTo>
                  <a:pt x="5467227" y="32135"/>
                </a:lnTo>
                <a:lnTo>
                  <a:pt x="5490728" y="67019"/>
                </a:lnTo>
                <a:lnTo>
                  <a:pt x="5499353" y="109727"/>
                </a:lnTo>
                <a:lnTo>
                  <a:pt x="5499353" y="548639"/>
                </a:lnTo>
                <a:lnTo>
                  <a:pt x="5490728" y="591347"/>
                </a:lnTo>
                <a:lnTo>
                  <a:pt x="5467227" y="626232"/>
                </a:lnTo>
                <a:lnTo>
                  <a:pt x="5432297" y="649747"/>
                </a:lnTo>
                <a:lnTo>
                  <a:pt x="5389625" y="658367"/>
                </a:lnTo>
                <a:lnTo>
                  <a:pt x="109727" y="658367"/>
                </a:lnTo>
                <a:lnTo>
                  <a:pt x="67019" y="649747"/>
                </a:lnTo>
                <a:lnTo>
                  <a:pt x="32147" y="626232"/>
                </a:lnTo>
                <a:lnTo>
                  <a:pt x="8619" y="591347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7804" y="6096000"/>
            <a:ext cx="5519928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90675" y="1443659"/>
            <a:ext cx="2728595" cy="51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5875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12065" marR="5080" indent="-22860" algn="ctr">
              <a:lnSpc>
                <a:spcPct val="294500"/>
              </a:lnSpc>
              <a:spcBef>
                <a:spcPts val="155"/>
              </a:spcBef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ub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rg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Acc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oun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lica</a:t>
            </a: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ged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Storag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Acc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oun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bili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bili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Zon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0944" y="1319784"/>
            <a:ext cx="10219669" cy="4666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5550">
              <a:lnSpc>
                <a:spcPct val="100000"/>
              </a:lnSpc>
            </a:pPr>
            <a:r>
              <a:rPr spc="-30" dirty="0"/>
              <a:t>Custom</a:t>
            </a:r>
            <a:r>
              <a:rPr spc="-5" dirty="0"/>
              <a:t>i</a:t>
            </a:r>
            <a:r>
              <a:rPr spc="-25" dirty="0"/>
              <a:t>ze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25" dirty="0"/>
              <a:t>Target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30" dirty="0"/>
              <a:t>so</a:t>
            </a:r>
            <a:r>
              <a:rPr spc="-35" dirty="0"/>
              <a:t>u</a:t>
            </a:r>
            <a:r>
              <a:rPr spc="-25" dirty="0"/>
              <a:t>r</a:t>
            </a:r>
            <a:r>
              <a:rPr spc="-50" dirty="0"/>
              <a:t>c</a:t>
            </a:r>
            <a:r>
              <a:rPr spc="-30" dirty="0"/>
              <a:t>es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6039" y="1268693"/>
            <a:ext cx="5678149" cy="5048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3775">
              <a:lnSpc>
                <a:spcPct val="100000"/>
              </a:lnSpc>
            </a:pPr>
            <a:r>
              <a:rPr spc="-25" dirty="0"/>
              <a:t>Replicat</a:t>
            </a:r>
            <a:r>
              <a:rPr spc="-5" dirty="0"/>
              <a:t>i</a:t>
            </a:r>
            <a:r>
              <a:rPr spc="-25" dirty="0"/>
              <a:t>on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15" dirty="0"/>
              <a:t>t</a:t>
            </a:r>
            <a:r>
              <a:rPr spc="-35" dirty="0"/>
              <a:t>t</a:t>
            </a:r>
            <a:r>
              <a:rPr spc="-20" dirty="0"/>
              <a:t>in</a:t>
            </a:r>
            <a:r>
              <a:rPr spc="-45" dirty="0"/>
              <a:t>g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839" y="1505712"/>
            <a:ext cx="9793605" cy="4287520"/>
          </a:xfrm>
          <a:custGeom>
            <a:avLst/>
            <a:gdLst/>
            <a:ahLst/>
            <a:cxnLst/>
            <a:rect l="l" t="t" r="r" b="b"/>
            <a:pathLst>
              <a:path w="9793605" h="4287520">
                <a:moveTo>
                  <a:pt x="0" y="4287011"/>
                </a:moveTo>
                <a:lnTo>
                  <a:pt x="9793223" y="4287011"/>
                </a:lnTo>
                <a:lnTo>
                  <a:pt x="9793223" y="0"/>
                </a:lnTo>
                <a:lnTo>
                  <a:pt x="0" y="0"/>
                </a:lnTo>
                <a:lnTo>
                  <a:pt x="0" y="428701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6639" y="1515618"/>
            <a:ext cx="9772646" cy="426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1875" y="1510838"/>
            <a:ext cx="9782810" cy="4277360"/>
          </a:xfrm>
          <a:custGeom>
            <a:avLst/>
            <a:gdLst/>
            <a:ahLst/>
            <a:cxnLst/>
            <a:rect l="l" t="t" r="r" b="b"/>
            <a:pathLst>
              <a:path w="9782810" h="4277360">
                <a:moveTo>
                  <a:pt x="0" y="4276740"/>
                </a:moveTo>
                <a:lnTo>
                  <a:pt x="9782190" y="4276740"/>
                </a:lnTo>
                <a:lnTo>
                  <a:pt x="9782190" y="0"/>
                </a:lnTo>
                <a:lnTo>
                  <a:pt x="0" y="0"/>
                </a:lnTo>
                <a:lnTo>
                  <a:pt x="0" y="427674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6585">
              <a:lnSpc>
                <a:spcPct val="100000"/>
              </a:lnSpc>
            </a:pPr>
            <a:r>
              <a:rPr spc="-25" dirty="0"/>
              <a:t>T</a:t>
            </a:r>
            <a:r>
              <a:rPr spc="-50" dirty="0"/>
              <a:t>e</a:t>
            </a:r>
            <a:r>
              <a:rPr spc="-40" dirty="0"/>
              <a:t>s</a:t>
            </a:r>
            <a:r>
              <a:rPr spc="-15" dirty="0"/>
              <a:t>t</a:t>
            </a:r>
            <a:r>
              <a:rPr spc="-160" dirty="0">
                <a:latin typeface="Times New Roman"/>
                <a:cs typeface="Times New Roman"/>
              </a:rPr>
              <a:t> </a:t>
            </a:r>
            <a:r>
              <a:rPr spc="-25" dirty="0"/>
              <a:t>F</a:t>
            </a:r>
            <a:r>
              <a:rPr spc="-50" dirty="0"/>
              <a:t>a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45" dirty="0"/>
              <a:t>o</a:t>
            </a:r>
            <a:r>
              <a:rPr spc="-25" dirty="0"/>
              <a:t>ver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9332" y="1135380"/>
            <a:ext cx="5381625" cy="5638800"/>
          </a:xfrm>
          <a:custGeom>
            <a:avLst/>
            <a:gdLst/>
            <a:ahLst/>
            <a:cxnLst/>
            <a:rect l="l" t="t" r="r" b="b"/>
            <a:pathLst>
              <a:path w="5381625" h="5638800">
                <a:moveTo>
                  <a:pt x="0" y="5638799"/>
                </a:moveTo>
                <a:lnTo>
                  <a:pt x="5381243" y="5638799"/>
                </a:lnTo>
                <a:lnTo>
                  <a:pt x="5381243" y="0"/>
                </a:lnTo>
                <a:lnTo>
                  <a:pt x="0" y="0"/>
                </a:lnTo>
                <a:lnTo>
                  <a:pt x="0" y="5638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8719" y="1144812"/>
            <a:ext cx="5362193" cy="561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3903" y="1140044"/>
            <a:ext cx="5372100" cy="5629910"/>
          </a:xfrm>
          <a:custGeom>
            <a:avLst/>
            <a:gdLst/>
            <a:ahLst/>
            <a:cxnLst/>
            <a:rect l="l" t="t" r="r" b="b"/>
            <a:pathLst>
              <a:path w="5372100" h="5629909">
                <a:moveTo>
                  <a:pt x="0" y="5629290"/>
                </a:moveTo>
                <a:lnTo>
                  <a:pt x="5371734" y="5629290"/>
                </a:lnTo>
                <a:lnTo>
                  <a:pt x="5371734" y="0"/>
                </a:lnTo>
                <a:lnTo>
                  <a:pt x="0" y="0"/>
                </a:lnTo>
                <a:lnTo>
                  <a:pt x="0" y="562929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2415">
              <a:lnSpc>
                <a:spcPct val="100000"/>
              </a:lnSpc>
            </a:pPr>
            <a:r>
              <a:rPr spc="-30" dirty="0"/>
              <a:t>Reco</a:t>
            </a:r>
            <a:r>
              <a:rPr spc="-10" dirty="0"/>
              <a:t>v</a:t>
            </a:r>
            <a:r>
              <a:rPr spc="-25" dirty="0"/>
              <a:t>ery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45" dirty="0"/>
              <a:t>P</a:t>
            </a:r>
            <a:r>
              <a:rPr spc="-20" dirty="0"/>
              <a:t>la</a:t>
            </a:r>
            <a:r>
              <a:rPr spc="-4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5300" y="3648455"/>
            <a:ext cx="259689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263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856" y="1547634"/>
            <a:ext cx="9984740" cy="4157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1F3862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An</a:t>
            </a:r>
            <a:r>
              <a:rPr sz="2000" b="1" spc="-8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spc="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Ser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ice</a:t>
            </a:r>
            <a:r>
              <a:rPr sz="2000" b="1" spc="-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plan</a:t>
            </a:r>
            <a:r>
              <a:rPr sz="2000" b="1" spc="-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nes</a:t>
            </a:r>
            <a:r>
              <a:rPr sz="2000" b="1" spc="-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f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co</a:t>
            </a:r>
            <a:r>
              <a:rPr sz="2000" b="1" spc="5" dirty="0">
                <a:solidFill>
                  <a:srgbClr val="1F3862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ute</a:t>
            </a:r>
            <a:r>
              <a:rPr sz="2000" b="1" spc="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ources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for</a:t>
            </a:r>
            <a:r>
              <a:rPr sz="2000" b="1" spc="-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b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1F3862"/>
                </a:solidFill>
                <a:latin typeface="Arial"/>
                <a:cs typeface="Arial"/>
              </a:rPr>
              <a:t>app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  <a:buClr>
                <a:srgbClr val="1F3862"/>
              </a:buClr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1F3862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spc="10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es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ute</a:t>
            </a:r>
            <a:r>
              <a:rPr sz="2000" b="1" spc="4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res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urc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000" b="1" spc="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ar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analogou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000" b="1" spc="4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to</a:t>
            </a:r>
            <a:r>
              <a:rPr sz="20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serv</a:t>
            </a:r>
            <a:r>
              <a:rPr sz="2000" b="1" spc="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spc="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fa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m</a:t>
            </a:r>
            <a:r>
              <a:rPr sz="20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20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he</a:t>
            </a:r>
            <a:r>
              <a:rPr sz="2000" b="1" spc="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traditi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na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l</a:t>
            </a:r>
            <a:r>
              <a:rPr sz="2000" b="1" spc="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web</a:t>
            </a:r>
            <a:r>
              <a:rPr sz="2000" b="1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hos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Clr>
                <a:srgbClr val="1F3862"/>
              </a:buClr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1F3862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Service</a:t>
            </a:r>
            <a:r>
              <a:rPr sz="2000" b="1" spc="-5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plan</a:t>
            </a:r>
            <a:r>
              <a:rPr sz="2000" b="1" spc="-4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determ</a:t>
            </a:r>
            <a:r>
              <a:rPr sz="2000" b="1" spc="-20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nes</a:t>
            </a:r>
            <a:r>
              <a:rPr sz="2000" b="1" spc="-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capabil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it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ies</a:t>
            </a:r>
            <a:r>
              <a:rPr sz="2000" b="1" spc="-4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res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urces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vail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ble</a:t>
            </a:r>
            <a:r>
              <a:rPr sz="2000" b="1" spc="-5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to</a:t>
            </a:r>
            <a:r>
              <a:rPr sz="2000" b="1" spc="-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its</a:t>
            </a:r>
            <a:r>
              <a:rPr sz="2000" b="1" spc="-4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web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1F3862"/>
                </a:solidFill>
                <a:latin typeface="Arial"/>
                <a:cs typeface="Arial"/>
              </a:rPr>
              <a:t>app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  <a:buClr>
                <a:srgbClr val="1F3862"/>
              </a:buClr>
              <a:buFont typeface="Arial"/>
              <a:buChar char="•"/>
            </a:pPr>
            <a:endParaRPr sz="1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1F3862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Web</a:t>
            </a:r>
            <a:r>
              <a:rPr sz="2000" b="1" spc="-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app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ca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sha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the</a:t>
            </a:r>
            <a:r>
              <a:rPr sz="2000" b="1" spc="-1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1F3862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-9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spc="-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Se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vic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spc="-30" dirty="0">
                <a:solidFill>
                  <a:srgbClr val="1F3862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  <a:buClr>
                <a:srgbClr val="1F3862"/>
              </a:buClr>
              <a:buFont typeface="Arial"/>
              <a:buChar char="•"/>
            </a:pPr>
            <a:endParaRPr sz="1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1F3862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Iso</a:t>
            </a:r>
            <a:r>
              <a:rPr sz="2000" b="1" spc="-10" dirty="0">
                <a:solidFill>
                  <a:srgbClr val="1F3862"/>
                </a:solidFill>
                <a:latin typeface="Arial"/>
                <a:cs typeface="Arial"/>
              </a:rPr>
              <a:t>l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te</a:t>
            </a:r>
            <a:r>
              <a:rPr sz="20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you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spc="4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into</a:t>
            </a:r>
            <a:r>
              <a:rPr sz="20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20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ne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w</a:t>
            </a:r>
            <a:r>
              <a:rPr sz="2000" b="1" spc="-4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000" b="1" spc="5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Se</a:t>
            </a:r>
            <a:r>
              <a:rPr sz="2000" b="1" spc="-1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1F3862"/>
                </a:solidFill>
                <a:latin typeface="Arial"/>
                <a:cs typeface="Arial"/>
              </a:rPr>
              <a:t>vic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plan</a:t>
            </a:r>
            <a:r>
              <a:rPr sz="20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1F3862"/>
                </a:solidFill>
                <a:latin typeface="Arial"/>
                <a:cs typeface="Arial"/>
              </a:rPr>
              <a:t>wh</a:t>
            </a:r>
            <a:r>
              <a:rPr sz="2000" b="1" spc="-3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584200" lvl="1" indent="-342900">
              <a:lnSpc>
                <a:spcPct val="100000"/>
              </a:lnSpc>
              <a:spcBef>
                <a:spcPts val="1485"/>
              </a:spcBef>
              <a:buClr>
                <a:srgbClr val="1F3862"/>
              </a:buClr>
              <a:buFont typeface="Arial"/>
              <a:buChar char="•"/>
              <a:tabLst>
                <a:tab pos="584835" algn="l"/>
              </a:tabLst>
            </a:pP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The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is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source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-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1800" b="1" spc="5" dirty="0">
                <a:solidFill>
                  <a:srgbClr val="1F3862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584200" lvl="1" indent="-342900">
              <a:lnSpc>
                <a:spcPct val="100000"/>
              </a:lnSpc>
              <a:spcBef>
                <a:spcPts val="1475"/>
              </a:spcBef>
              <a:buClr>
                <a:srgbClr val="1F3862"/>
              </a:buClr>
              <a:buFont typeface="Arial"/>
              <a:buChar char="•"/>
              <a:tabLst>
                <a:tab pos="584835" algn="l"/>
              </a:tabLst>
            </a:pP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You</a:t>
            </a:r>
            <a:r>
              <a:rPr sz="18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want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to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al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the</a:t>
            </a:r>
            <a:r>
              <a:rPr sz="18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in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d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ep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d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entl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y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from</a:t>
            </a:r>
            <a:r>
              <a:rPr sz="1800" b="1" spc="1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oth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1800" b="1" spc="-3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584200" lvl="1" indent="-342900">
              <a:lnSpc>
                <a:spcPct val="100000"/>
              </a:lnSpc>
              <a:spcBef>
                <a:spcPts val="1485"/>
              </a:spcBef>
              <a:buClr>
                <a:srgbClr val="1F3862"/>
              </a:buClr>
              <a:buFont typeface="Arial"/>
              <a:buChar char="•"/>
              <a:tabLst>
                <a:tab pos="584835" algn="l"/>
              </a:tabLst>
            </a:pP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The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ne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1F3862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sour</a:t>
            </a:r>
            <a:r>
              <a:rPr sz="1800" b="1" spc="5" dirty="0">
                <a:solidFill>
                  <a:srgbClr val="1F3862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in</a:t>
            </a:r>
            <a:r>
              <a:rPr sz="1800" b="1" spc="5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iffe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en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18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geo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g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h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ic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l</a:t>
            </a:r>
            <a:r>
              <a:rPr sz="1800" b="1" spc="5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spc="-30" dirty="0">
                <a:solidFill>
                  <a:srgbClr val="1F3862"/>
                </a:solidFill>
                <a:latin typeface="Arial"/>
                <a:cs typeface="Arial"/>
              </a:rPr>
              <a:t>g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1F3862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3390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Ap</a:t>
            </a:r>
            <a:r>
              <a:rPr spc="-25" dirty="0"/>
              <a:t>p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0" dirty="0"/>
              <a:t>r</a:t>
            </a:r>
            <a:r>
              <a:rPr spc="-25" dirty="0"/>
              <a:t>vice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P</a:t>
            </a:r>
            <a:r>
              <a:rPr spc="-35" dirty="0"/>
              <a:t>l</a:t>
            </a:r>
            <a:r>
              <a:rPr spc="-30" dirty="0"/>
              <a:t>a</a:t>
            </a:r>
            <a:r>
              <a:rPr spc="-4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9779" y="1144840"/>
            <a:ext cx="9796146" cy="5612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1080">
              <a:lnSpc>
                <a:spcPct val="100000"/>
              </a:lnSpc>
            </a:pPr>
            <a:r>
              <a:rPr spc="-35" dirty="0"/>
              <a:t>Ap</a:t>
            </a:r>
            <a:r>
              <a:rPr spc="-25" dirty="0"/>
              <a:t>p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0" dirty="0"/>
              <a:t>r</a:t>
            </a:r>
            <a:r>
              <a:rPr spc="-25" dirty="0"/>
              <a:t>vice</a:t>
            </a:r>
            <a:r>
              <a:rPr spc="130" dirty="0">
                <a:latin typeface="Times New Roman"/>
                <a:cs typeface="Times New Roman"/>
              </a:rPr>
              <a:t> </a:t>
            </a:r>
            <a:r>
              <a:rPr spc="-25" dirty="0"/>
              <a:t>Plan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0" dirty="0"/>
              <a:t>Pric</a:t>
            </a:r>
            <a:r>
              <a:rPr spc="-10" dirty="0"/>
              <a:t>i</a:t>
            </a:r>
            <a:r>
              <a:rPr spc="-25" dirty="0"/>
              <a:t>ng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35" dirty="0"/>
              <a:t>ie</a:t>
            </a:r>
            <a:r>
              <a:rPr spc="-25" dirty="0"/>
              <a:t>rs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233" y="3429000"/>
            <a:ext cx="9149726" cy="2813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3560" y="1375817"/>
            <a:ext cx="6673850" cy="126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here</a:t>
            </a:r>
            <a:r>
              <a:rPr sz="24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F3862"/>
                </a:solidFill>
                <a:latin typeface="Arial"/>
                <a:cs typeface="Arial"/>
              </a:rPr>
              <a:t>ar</a:t>
            </a: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400" b="1" spc="5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1F3862"/>
                </a:solidFill>
                <a:latin typeface="Arial"/>
                <a:cs typeface="Arial"/>
              </a:rPr>
              <a:t>two</a:t>
            </a:r>
            <a:r>
              <a:rPr sz="24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1F3862"/>
                </a:solidFill>
                <a:latin typeface="Arial"/>
                <a:cs typeface="Arial"/>
              </a:rPr>
              <a:t>workf</a:t>
            </a:r>
            <a:r>
              <a:rPr sz="2400" b="1" spc="-25" dirty="0">
                <a:solidFill>
                  <a:srgbClr val="1F3862"/>
                </a:solidFill>
                <a:latin typeface="Arial"/>
                <a:cs typeface="Arial"/>
              </a:rPr>
              <a:t>l</a:t>
            </a:r>
            <a:r>
              <a:rPr sz="2400" b="1" spc="-20" dirty="0">
                <a:solidFill>
                  <a:srgbClr val="1F3862"/>
                </a:solidFill>
                <a:latin typeface="Arial"/>
                <a:cs typeface="Arial"/>
              </a:rPr>
              <a:t>ows</a:t>
            </a:r>
            <a:r>
              <a:rPr sz="2400" b="1" spc="6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for</a:t>
            </a:r>
            <a:r>
              <a:rPr sz="2400" b="1" spc="5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1F3862"/>
                </a:solidFill>
                <a:latin typeface="Arial"/>
                <a:cs typeface="Arial"/>
              </a:rPr>
              <a:t>W</a:t>
            </a:r>
            <a:r>
              <a:rPr sz="2400" b="1" spc="-2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1F3862"/>
                </a:solidFill>
                <a:latin typeface="Arial"/>
                <a:cs typeface="Arial"/>
              </a:rPr>
              <a:t>b</a:t>
            </a:r>
            <a:r>
              <a:rPr sz="2400" b="1" spc="-5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1F3862"/>
                </a:solidFill>
                <a:latin typeface="Arial"/>
                <a:cs typeface="Arial"/>
              </a:rPr>
              <a:t>Ap</a:t>
            </a:r>
            <a:r>
              <a:rPr sz="2400" b="1" spc="-15" dirty="0">
                <a:solidFill>
                  <a:srgbClr val="1F3862"/>
                </a:solidFill>
                <a:latin typeface="Arial"/>
                <a:cs typeface="Arial"/>
              </a:rPr>
              <a:t>p</a:t>
            </a:r>
            <a:r>
              <a:rPr sz="2400" b="1" spc="5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1F3862"/>
                </a:solidFill>
                <a:latin typeface="Arial"/>
                <a:cs typeface="Arial"/>
              </a:rPr>
              <a:t>sca</a:t>
            </a:r>
            <a:r>
              <a:rPr sz="2400" b="1" spc="-10" dirty="0">
                <a:solidFill>
                  <a:srgbClr val="1F3862"/>
                </a:solidFill>
                <a:latin typeface="Arial"/>
                <a:cs typeface="Arial"/>
              </a:rPr>
              <a:t>l</a:t>
            </a:r>
            <a:r>
              <a:rPr sz="2400" b="1" spc="-30" dirty="0">
                <a:solidFill>
                  <a:srgbClr val="1F3862"/>
                </a:solidFill>
                <a:latin typeface="Arial"/>
                <a:cs typeface="Arial"/>
              </a:rPr>
              <a:t>ing</a:t>
            </a: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805"/>
              </a:spcBef>
              <a:buClr>
                <a:srgbClr val="1F3862"/>
              </a:buClr>
              <a:buFont typeface="Arial"/>
              <a:buChar char="•"/>
              <a:tabLst>
                <a:tab pos="584835" algn="l"/>
              </a:tabLst>
            </a:pP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1F3862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1F3862"/>
                </a:solidFill>
                <a:latin typeface="Arial"/>
                <a:cs typeface="Arial"/>
              </a:rPr>
              <a:t>al</a:t>
            </a: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1F3862"/>
                </a:solidFill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825"/>
              </a:spcBef>
              <a:buClr>
                <a:srgbClr val="1F3862"/>
              </a:buClr>
              <a:buFont typeface="Arial"/>
              <a:buChar char="•"/>
              <a:tabLst>
                <a:tab pos="584835" algn="l"/>
              </a:tabLst>
            </a:pP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1F3862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1F3862"/>
                </a:solidFill>
                <a:latin typeface="Arial"/>
                <a:cs typeface="Arial"/>
              </a:rPr>
              <a:t>al</a:t>
            </a:r>
            <a:r>
              <a:rPr sz="2400" b="1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1F3862"/>
                </a:solidFill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985">
              <a:lnSpc>
                <a:spcPct val="100000"/>
              </a:lnSpc>
            </a:pPr>
            <a:r>
              <a:rPr spc="-35" dirty="0"/>
              <a:t>Ap</a:t>
            </a:r>
            <a:r>
              <a:rPr spc="-25" dirty="0"/>
              <a:t>p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0" dirty="0"/>
              <a:t>r</a:t>
            </a:r>
            <a:r>
              <a:rPr spc="-25" dirty="0"/>
              <a:t>vice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5" dirty="0"/>
              <a:t>Plan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30" dirty="0"/>
              <a:t>c</a:t>
            </a:r>
            <a:r>
              <a:rPr spc="-45" dirty="0"/>
              <a:t>a</a:t>
            </a:r>
            <a:r>
              <a:rPr spc="-15" dirty="0"/>
              <a:t>l</a:t>
            </a:r>
            <a:r>
              <a:rPr spc="-30" dirty="0"/>
              <a:t>i</a:t>
            </a:r>
            <a:r>
              <a:rPr spc="-25" dirty="0"/>
              <a:t>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675" y="1887077"/>
            <a:ext cx="8970263" cy="3911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339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0" dirty="0"/>
              <a:t>B</a:t>
            </a:r>
            <a:r>
              <a:rPr spc="-65" dirty="0"/>
              <a:t>2</a:t>
            </a:r>
            <a:r>
              <a:rPr spc="-30" dirty="0"/>
              <a:t>C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455" y="3429640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5389619" y="0"/>
                </a:moveTo>
                <a:lnTo>
                  <a:pt x="109727" y="0"/>
                </a:lnTo>
                <a:lnTo>
                  <a:pt x="67055" y="8625"/>
                </a:lnTo>
                <a:lnTo>
                  <a:pt x="32135" y="32125"/>
                </a:lnTo>
                <a:lnTo>
                  <a:pt x="8644" y="67055"/>
                </a:lnTo>
                <a:lnTo>
                  <a:pt x="0" y="109727"/>
                </a:lnTo>
                <a:lnTo>
                  <a:pt x="0" y="548630"/>
                </a:lnTo>
                <a:lnTo>
                  <a:pt x="8644" y="591302"/>
                </a:lnTo>
                <a:lnTo>
                  <a:pt x="32135" y="626235"/>
                </a:lnTo>
                <a:lnTo>
                  <a:pt x="67055" y="649726"/>
                </a:lnTo>
                <a:lnTo>
                  <a:pt x="109727" y="658358"/>
                </a:lnTo>
                <a:lnTo>
                  <a:pt x="5389619" y="658358"/>
                </a:lnTo>
                <a:lnTo>
                  <a:pt x="5432291" y="649726"/>
                </a:lnTo>
                <a:lnTo>
                  <a:pt x="5467221" y="626235"/>
                </a:lnTo>
                <a:lnTo>
                  <a:pt x="5490721" y="591302"/>
                </a:lnTo>
                <a:lnTo>
                  <a:pt x="5499347" y="548630"/>
                </a:lnTo>
                <a:lnTo>
                  <a:pt x="5499347" y="109727"/>
                </a:lnTo>
                <a:lnTo>
                  <a:pt x="5490721" y="67055"/>
                </a:lnTo>
                <a:lnTo>
                  <a:pt x="5467221" y="32125"/>
                </a:lnTo>
                <a:lnTo>
                  <a:pt x="5432291" y="8625"/>
                </a:lnTo>
                <a:lnTo>
                  <a:pt x="538961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1455" y="3429640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0" y="109727"/>
                </a:moveTo>
                <a:lnTo>
                  <a:pt x="8644" y="67055"/>
                </a:lnTo>
                <a:lnTo>
                  <a:pt x="32135" y="32125"/>
                </a:lnTo>
                <a:lnTo>
                  <a:pt x="67055" y="8625"/>
                </a:lnTo>
                <a:lnTo>
                  <a:pt x="109727" y="0"/>
                </a:lnTo>
                <a:lnTo>
                  <a:pt x="5389619" y="0"/>
                </a:lnTo>
                <a:lnTo>
                  <a:pt x="5432291" y="8625"/>
                </a:lnTo>
                <a:lnTo>
                  <a:pt x="5467221" y="32125"/>
                </a:lnTo>
                <a:lnTo>
                  <a:pt x="5490721" y="67055"/>
                </a:lnTo>
                <a:lnTo>
                  <a:pt x="5499347" y="109727"/>
                </a:lnTo>
                <a:lnTo>
                  <a:pt x="5499347" y="548630"/>
                </a:lnTo>
                <a:lnTo>
                  <a:pt x="5490721" y="591302"/>
                </a:lnTo>
                <a:lnTo>
                  <a:pt x="5467221" y="626235"/>
                </a:lnTo>
                <a:lnTo>
                  <a:pt x="5432291" y="649726"/>
                </a:lnTo>
                <a:lnTo>
                  <a:pt x="5389619" y="658358"/>
                </a:lnTo>
                <a:lnTo>
                  <a:pt x="109727" y="658358"/>
                </a:lnTo>
                <a:lnTo>
                  <a:pt x="67055" y="649726"/>
                </a:lnTo>
                <a:lnTo>
                  <a:pt x="32135" y="626235"/>
                </a:lnTo>
                <a:lnTo>
                  <a:pt x="8644" y="591302"/>
                </a:lnTo>
                <a:lnTo>
                  <a:pt x="0" y="548630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1300" y="3419855"/>
            <a:ext cx="5519928" cy="678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1455" y="4256401"/>
            <a:ext cx="5499735" cy="657860"/>
          </a:xfrm>
          <a:custGeom>
            <a:avLst/>
            <a:gdLst/>
            <a:ahLst/>
            <a:cxnLst/>
            <a:rect l="l" t="t" r="r" b="b"/>
            <a:pathLst>
              <a:path w="5499734" h="657860">
                <a:moveTo>
                  <a:pt x="5389772" y="0"/>
                </a:moveTo>
                <a:lnTo>
                  <a:pt x="109609" y="0"/>
                </a:lnTo>
                <a:lnTo>
                  <a:pt x="66937" y="8644"/>
                </a:lnTo>
                <a:lnTo>
                  <a:pt x="32135" y="32135"/>
                </a:lnTo>
                <a:lnTo>
                  <a:pt x="8644" y="66937"/>
                </a:lnTo>
                <a:lnTo>
                  <a:pt x="0" y="109609"/>
                </a:lnTo>
                <a:lnTo>
                  <a:pt x="0" y="548009"/>
                </a:lnTo>
                <a:lnTo>
                  <a:pt x="8644" y="590681"/>
                </a:lnTo>
                <a:lnTo>
                  <a:pt x="32135" y="625483"/>
                </a:lnTo>
                <a:lnTo>
                  <a:pt x="66937" y="648974"/>
                </a:lnTo>
                <a:lnTo>
                  <a:pt x="109609" y="657605"/>
                </a:lnTo>
                <a:lnTo>
                  <a:pt x="5389772" y="657605"/>
                </a:lnTo>
                <a:lnTo>
                  <a:pt x="5432444" y="648974"/>
                </a:lnTo>
                <a:lnTo>
                  <a:pt x="5467221" y="625483"/>
                </a:lnTo>
                <a:lnTo>
                  <a:pt x="5490721" y="590681"/>
                </a:lnTo>
                <a:lnTo>
                  <a:pt x="5499347" y="548009"/>
                </a:lnTo>
                <a:lnTo>
                  <a:pt x="5499347" y="109609"/>
                </a:lnTo>
                <a:lnTo>
                  <a:pt x="5490721" y="66937"/>
                </a:lnTo>
                <a:lnTo>
                  <a:pt x="5467221" y="32135"/>
                </a:lnTo>
                <a:lnTo>
                  <a:pt x="5432444" y="8644"/>
                </a:lnTo>
                <a:lnTo>
                  <a:pt x="538977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1455" y="4256401"/>
            <a:ext cx="5499735" cy="657860"/>
          </a:xfrm>
          <a:custGeom>
            <a:avLst/>
            <a:gdLst/>
            <a:ahLst/>
            <a:cxnLst/>
            <a:rect l="l" t="t" r="r" b="b"/>
            <a:pathLst>
              <a:path w="5499734" h="657860">
                <a:moveTo>
                  <a:pt x="0" y="109609"/>
                </a:moveTo>
                <a:lnTo>
                  <a:pt x="8644" y="66937"/>
                </a:lnTo>
                <a:lnTo>
                  <a:pt x="32135" y="32135"/>
                </a:lnTo>
                <a:lnTo>
                  <a:pt x="66937" y="8644"/>
                </a:lnTo>
                <a:lnTo>
                  <a:pt x="109609" y="0"/>
                </a:lnTo>
                <a:lnTo>
                  <a:pt x="5389772" y="0"/>
                </a:lnTo>
                <a:lnTo>
                  <a:pt x="5432444" y="8644"/>
                </a:lnTo>
                <a:lnTo>
                  <a:pt x="5467221" y="32135"/>
                </a:lnTo>
                <a:lnTo>
                  <a:pt x="5490721" y="66937"/>
                </a:lnTo>
                <a:lnTo>
                  <a:pt x="5499347" y="109609"/>
                </a:lnTo>
                <a:lnTo>
                  <a:pt x="5499347" y="548009"/>
                </a:lnTo>
                <a:lnTo>
                  <a:pt x="5490721" y="590681"/>
                </a:lnTo>
                <a:lnTo>
                  <a:pt x="5467221" y="625483"/>
                </a:lnTo>
                <a:lnTo>
                  <a:pt x="5432444" y="648974"/>
                </a:lnTo>
                <a:lnTo>
                  <a:pt x="5389772" y="657605"/>
                </a:lnTo>
                <a:lnTo>
                  <a:pt x="109609" y="657605"/>
                </a:lnTo>
                <a:lnTo>
                  <a:pt x="66937" y="648974"/>
                </a:lnTo>
                <a:lnTo>
                  <a:pt x="32135" y="625483"/>
                </a:lnTo>
                <a:lnTo>
                  <a:pt x="8644" y="590681"/>
                </a:lnTo>
                <a:lnTo>
                  <a:pt x="0" y="548009"/>
                </a:lnTo>
                <a:lnTo>
                  <a:pt x="0" y="10960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1300" y="4247388"/>
            <a:ext cx="5519928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74952" y="2754681"/>
            <a:ext cx="5193030" cy="1974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The</a:t>
            </a:r>
            <a:r>
              <a:rPr sz="1800" b="1" spc="2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VN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1800" b="1" spc="3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tegr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atio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n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fe</a:t>
            </a:r>
            <a:r>
              <a:rPr sz="1800" b="1" spc="-10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ture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has</a:t>
            </a:r>
            <a:r>
              <a:rPr sz="1800" b="1" spc="20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two</a:t>
            </a:r>
            <a:r>
              <a:rPr sz="1800" b="1" spc="35" dirty="0">
                <a:solidFill>
                  <a:srgbClr val="1F3862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1F3862"/>
                </a:solidFill>
                <a:latin typeface="Arial"/>
                <a:cs typeface="Arial"/>
              </a:rPr>
              <a:t>v</a:t>
            </a:r>
            <a:r>
              <a:rPr sz="1800" b="1" spc="-25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1F3862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1F3862"/>
                </a:solidFill>
                <a:latin typeface="Arial"/>
                <a:cs typeface="Arial"/>
              </a:rPr>
              <a:t>ions</a:t>
            </a:r>
            <a:r>
              <a:rPr sz="1800" b="1" dirty="0">
                <a:solidFill>
                  <a:srgbClr val="1F3862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127125" marR="321945" indent="485775">
              <a:lnSpc>
                <a:spcPct val="301300"/>
              </a:lnSpc>
              <a:spcBef>
                <a:spcPts val="52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VN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Gat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wa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equ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VN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5570">
              <a:lnSpc>
                <a:spcPct val="100000"/>
              </a:lnSpc>
            </a:pPr>
            <a:r>
              <a:rPr spc="-30" dirty="0"/>
              <a:t>Conf</a:t>
            </a:r>
            <a:r>
              <a:rPr dirty="0"/>
              <a:t>i</a:t>
            </a:r>
            <a:r>
              <a:rPr spc="-25" dirty="0"/>
              <a:t>gure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Netw</a:t>
            </a:r>
            <a:r>
              <a:rPr spc="-15" dirty="0"/>
              <a:t>o</a:t>
            </a:r>
            <a:r>
              <a:rPr spc="-25" dirty="0"/>
              <a:t>rking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0" dirty="0"/>
              <a:t>for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25" dirty="0"/>
              <a:t>App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30" dirty="0"/>
              <a:t>S</a:t>
            </a:r>
            <a:r>
              <a:rPr spc="-45" dirty="0"/>
              <a:t>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c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7779">
              <a:lnSpc>
                <a:spcPct val="100000"/>
              </a:lnSpc>
            </a:pPr>
            <a:r>
              <a:rPr spc="-30" dirty="0"/>
              <a:t>Deploym</a:t>
            </a:r>
            <a:r>
              <a:rPr spc="-10" dirty="0"/>
              <a:t>e</a:t>
            </a:r>
            <a:r>
              <a:rPr spc="-20" dirty="0"/>
              <a:t>nt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15" dirty="0"/>
              <a:t>l</a:t>
            </a:r>
            <a:r>
              <a:rPr spc="-50" dirty="0"/>
              <a:t>o</a:t>
            </a:r>
            <a:r>
              <a:rPr spc="-20" dirty="0"/>
              <a:t>ts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88441" y="1947774"/>
          <a:ext cx="9967595" cy="2785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1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6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0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Ti</a:t>
                      </a:r>
                      <a:r>
                        <a:rPr sz="20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20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r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63118">
                      <a:solidFill>
                        <a:srgbClr val="FFFFFF"/>
                      </a:solidFill>
                      <a:prstDash val="solid"/>
                    </a:lnB>
                    <a:solidFill>
                      <a:srgbClr val="3A608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20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20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xi</a:t>
                      </a:r>
                      <a:r>
                        <a:rPr sz="2000" b="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20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u</a:t>
                      </a:r>
                      <a:r>
                        <a:rPr sz="20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2000" b="0" spc="-1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20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20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a</a:t>
                      </a:r>
                      <a:r>
                        <a:rPr sz="2000" b="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g</a:t>
                      </a:r>
                      <a:r>
                        <a:rPr sz="20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in</a:t>
                      </a:r>
                      <a:r>
                        <a:rPr sz="20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g</a:t>
                      </a:r>
                      <a:r>
                        <a:rPr sz="2000" b="0" spc="-1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2000" b="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lot</a:t>
                      </a:r>
                      <a:r>
                        <a:rPr sz="2000" b="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s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63118">
                      <a:solidFill>
                        <a:srgbClr val="FFFFFF"/>
                      </a:solidFill>
                      <a:prstDash val="solid"/>
                    </a:lnB>
                    <a:solidFill>
                      <a:srgbClr val="3A6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9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25" dirty="0"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2000" b="0" spc="-20" dirty="0">
                          <a:latin typeface="Calibri Light"/>
                          <a:cs typeface="Calibri Light"/>
                        </a:rPr>
                        <a:t>re</a:t>
                      </a:r>
                      <a:r>
                        <a:rPr sz="2000" b="0" dirty="0">
                          <a:latin typeface="Calibri Light"/>
                          <a:cs typeface="Calibri Light"/>
                        </a:rPr>
                        <a:t>e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63118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dirty="0">
                          <a:latin typeface="Calibri Light"/>
                          <a:cs typeface="Calibri Light"/>
                        </a:rPr>
                        <a:t>0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63118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Sha</a:t>
                      </a:r>
                      <a:r>
                        <a:rPr sz="2000" b="0" spc="-20" dirty="0">
                          <a:latin typeface="Calibri Light"/>
                          <a:cs typeface="Calibri Light"/>
                        </a:rPr>
                        <a:t>r</a:t>
                      </a:r>
                      <a:r>
                        <a:rPr sz="2000" b="0" spc="-5" dirty="0">
                          <a:latin typeface="Calibri Light"/>
                          <a:cs typeface="Calibri Light"/>
                        </a:rPr>
                        <a:t>ed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dirty="0">
                          <a:latin typeface="Calibri Light"/>
                          <a:cs typeface="Calibri Light"/>
                        </a:rPr>
                        <a:t>0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20" dirty="0">
                          <a:latin typeface="Calibri Light"/>
                          <a:cs typeface="Calibri Light"/>
                        </a:rPr>
                        <a:t>B</a:t>
                      </a: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asi</a:t>
                      </a:r>
                      <a:r>
                        <a:rPr sz="2000" b="0" dirty="0">
                          <a:latin typeface="Calibri Light"/>
                          <a:cs typeface="Calibri Light"/>
                        </a:rPr>
                        <a:t>c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dirty="0">
                          <a:latin typeface="Calibri Light"/>
                          <a:cs typeface="Calibri Light"/>
                        </a:rPr>
                        <a:t>0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S</a:t>
                      </a:r>
                      <a:r>
                        <a:rPr sz="2000" b="0" spc="-1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an</a:t>
                      </a:r>
                      <a:r>
                        <a:rPr sz="2000" b="0" spc="-25" dirty="0">
                          <a:latin typeface="Calibri Light"/>
                          <a:cs typeface="Calibri Light"/>
                        </a:rPr>
                        <a:t>d</a:t>
                      </a: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ar</a:t>
                      </a:r>
                      <a:r>
                        <a:rPr sz="2000" b="0" dirty="0">
                          <a:latin typeface="Calibri Light"/>
                          <a:cs typeface="Calibri Light"/>
                        </a:rPr>
                        <a:t>d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dirty="0">
                          <a:latin typeface="Calibri Light"/>
                          <a:cs typeface="Calibri Light"/>
                        </a:rPr>
                        <a:t>5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Pr</a:t>
                      </a:r>
                      <a:r>
                        <a:rPr sz="2000" b="0" spc="-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2000" b="0" spc="-25" dirty="0">
                          <a:latin typeface="Calibri Light"/>
                          <a:cs typeface="Calibri Light"/>
                        </a:rPr>
                        <a:t>m</a:t>
                      </a: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iu</a:t>
                      </a:r>
                      <a:r>
                        <a:rPr sz="2000" b="0" dirty="0">
                          <a:latin typeface="Calibri Light"/>
                          <a:cs typeface="Calibri Light"/>
                        </a:rPr>
                        <a:t>m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spc="-20" dirty="0">
                          <a:latin typeface="Calibri Light"/>
                          <a:cs typeface="Calibri Light"/>
                        </a:rPr>
                        <a:t>20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9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Is</a:t>
                      </a:r>
                      <a:r>
                        <a:rPr sz="2000" b="0" spc="-15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2000" b="0" spc="-10" dirty="0">
                          <a:latin typeface="Calibri Light"/>
                          <a:cs typeface="Calibri Light"/>
                        </a:rPr>
                        <a:t>la</a:t>
                      </a:r>
                      <a:r>
                        <a:rPr sz="2000" b="0" spc="-15" dirty="0">
                          <a:latin typeface="Calibri Light"/>
                          <a:cs typeface="Calibri Light"/>
                        </a:rPr>
                        <a:t>t</a:t>
                      </a:r>
                      <a:r>
                        <a:rPr sz="2000" b="0" spc="-20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2000" b="0" dirty="0">
                          <a:latin typeface="Calibri Light"/>
                          <a:cs typeface="Calibri Light"/>
                        </a:rPr>
                        <a:t>d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0" spc="-20" dirty="0">
                          <a:latin typeface="Calibri Light"/>
                          <a:cs typeface="Calibri Light"/>
                        </a:rPr>
                        <a:t>20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8118" y="2374757"/>
            <a:ext cx="1781810" cy="1108075"/>
          </a:xfrm>
          <a:custGeom>
            <a:avLst/>
            <a:gdLst/>
            <a:ahLst/>
            <a:cxnLst/>
            <a:rect l="l" t="t" r="r" b="b"/>
            <a:pathLst>
              <a:path w="1781810" h="1108075">
                <a:moveTo>
                  <a:pt x="1781677" y="1107826"/>
                </a:moveTo>
                <a:lnTo>
                  <a:pt x="0" y="0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87045" y="2501249"/>
            <a:ext cx="704215" cy="742950"/>
          </a:xfrm>
          <a:custGeom>
            <a:avLst/>
            <a:gdLst/>
            <a:ahLst/>
            <a:cxnLst/>
            <a:rect l="l" t="t" r="r" b="b"/>
            <a:pathLst>
              <a:path w="704214" h="742950">
                <a:moveTo>
                  <a:pt x="704087" y="742584"/>
                </a:moveTo>
                <a:lnTo>
                  <a:pt x="0" y="0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4766" y="2489057"/>
            <a:ext cx="595630" cy="768985"/>
          </a:xfrm>
          <a:custGeom>
            <a:avLst/>
            <a:gdLst/>
            <a:ahLst/>
            <a:cxnLst/>
            <a:rect l="l" t="t" r="r" b="b"/>
            <a:pathLst>
              <a:path w="595629" h="768985">
                <a:moveTo>
                  <a:pt x="0" y="768614"/>
                </a:moveTo>
                <a:lnTo>
                  <a:pt x="595487" y="0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1831" y="2547731"/>
            <a:ext cx="1400810" cy="965200"/>
          </a:xfrm>
          <a:custGeom>
            <a:avLst/>
            <a:gdLst/>
            <a:ahLst/>
            <a:cxnLst/>
            <a:rect l="l" t="t" r="r" b="b"/>
            <a:pathLst>
              <a:path w="1400809" h="965200">
                <a:moveTo>
                  <a:pt x="0" y="964844"/>
                </a:moveTo>
                <a:lnTo>
                  <a:pt x="1400434" y="0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7798" y="3481943"/>
            <a:ext cx="532130" cy="227329"/>
          </a:xfrm>
          <a:custGeom>
            <a:avLst/>
            <a:gdLst/>
            <a:ahLst/>
            <a:cxnLst/>
            <a:rect l="l" t="t" r="r" b="b"/>
            <a:pathLst>
              <a:path w="532129" h="227329">
                <a:moveTo>
                  <a:pt x="532119" y="0"/>
                </a:moveTo>
                <a:lnTo>
                  <a:pt x="0" y="226832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6216" y="3512423"/>
            <a:ext cx="993140" cy="301625"/>
          </a:xfrm>
          <a:custGeom>
            <a:avLst/>
            <a:gdLst/>
            <a:ahLst/>
            <a:cxnLst/>
            <a:rect l="l" t="t" r="r" b="b"/>
            <a:pathLst>
              <a:path w="993140" h="301625">
                <a:moveTo>
                  <a:pt x="0" y="0"/>
                </a:moveTo>
                <a:lnTo>
                  <a:pt x="992764" y="301005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5288" y="3990213"/>
            <a:ext cx="782955" cy="1026794"/>
          </a:xfrm>
          <a:custGeom>
            <a:avLst/>
            <a:gdLst/>
            <a:ahLst/>
            <a:cxnLst/>
            <a:rect l="l" t="t" r="r" b="b"/>
            <a:pathLst>
              <a:path w="782954" h="1026795">
                <a:moveTo>
                  <a:pt x="782817" y="0"/>
                </a:moveTo>
                <a:lnTo>
                  <a:pt x="0" y="1026663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7983" y="4435221"/>
            <a:ext cx="0" cy="633095"/>
          </a:xfrm>
          <a:custGeom>
            <a:avLst/>
            <a:gdLst/>
            <a:ahLst/>
            <a:cxnLst/>
            <a:rect l="l" t="t" r="r" b="b"/>
            <a:pathLst>
              <a:path h="633095">
                <a:moveTo>
                  <a:pt x="0" y="0"/>
                </a:moveTo>
                <a:lnTo>
                  <a:pt x="0" y="632591"/>
                </a:lnTo>
              </a:path>
            </a:pathLst>
          </a:custGeom>
          <a:ln w="47497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7983" y="3971163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47497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53289" y="3976497"/>
            <a:ext cx="789305" cy="1028700"/>
          </a:xfrm>
          <a:custGeom>
            <a:avLst/>
            <a:gdLst/>
            <a:ahLst/>
            <a:cxnLst/>
            <a:rect l="l" t="t" r="r" b="b"/>
            <a:pathLst>
              <a:path w="789304" h="1028700">
                <a:moveTo>
                  <a:pt x="0" y="0"/>
                </a:moveTo>
                <a:lnTo>
                  <a:pt x="789035" y="1028450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05712" y="4141851"/>
            <a:ext cx="662305" cy="840105"/>
          </a:xfrm>
          <a:custGeom>
            <a:avLst/>
            <a:gdLst/>
            <a:ahLst/>
            <a:cxnLst/>
            <a:rect l="l" t="t" r="r" b="b"/>
            <a:pathLst>
              <a:path w="662304" h="840104">
                <a:moveTo>
                  <a:pt x="662056" y="0"/>
                </a:moveTo>
                <a:lnTo>
                  <a:pt x="0" y="839592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7890" y="4141851"/>
            <a:ext cx="728345" cy="840105"/>
          </a:xfrm>
          <a:custGeom>
            <a:avLst/>
            <a:gdLst/>
            <a:ahLst/>
            <a:cxnLst/>
            <a:rect l="l" t="t" r="r" b="b"/>
            <a:pathLst>
              <a:path w="728345" h="840104">
                <a:moveTo>
                  <a:pt x="0" y="0"/>
                </a:moveTo>
                <a:lnTo>
                  <a:pt x="728075" y="839592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2880" y="3876675"/>
            <a:ext cx="1324610" cy="744855"/>
          </a:xfrm>
          <a:custGeom>
            <a:avLst/>
            <a:gdLst/>
            <a:ahLst/>
            <a:cxnLst/>
            <a:rect l="l" t="t" r="r" b="b"/>
            <a:pathLst>
              <a:path w="1324609" h="744854">
                <a:moveTo>
                  <a:pt x="0" y="744473"/>
                </a:moveTo>
                <a:lnTo>
                  <a:pt x="1324355" y="744473"/>
                </a:lnTo>
                <a:lnTo>
                  <a:pt x="1324355" y="0"/>
                </a:lnTo>
                <a:lnTo>
                  <a:pt x="0" y="0"/>
                </a:lnTo>
                <a:lnTo>
                  <a:pt x="0" y="7444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6831" y="3995547"/>
            <a:ext cx="677417" cy="195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78770" y="4359533"/>
            <a:ext cx="1147288" cy="197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71472" y="2671175"/>
            <a:ext cx="939165" cy="254000"/>
          </a:xfrm>
          <a:custGeom>
            <a:avLst/>
            <a:gdLst/>
            <a:ahLst/>
            <a:cxnLst/>
            <a:rect l="l" t="t" r="r" b="b"/>
            <a:pathLst>
              <a:path w="939165" h="254000">
                <a:moveTo>
                  <a:pt x="0" y="253745"/>
                </a:moveTo>
                <a:lnTo>
                  <a:pt x="938783" y="253745"/>
                </a:lnTo>
                <a:lnTo>
                  <a:pt x="938783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6214" y="2751325"/>
            <a:ext cx="781178" cy="11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39368" y="1900031"/>
            <a:ext cx="561593" cy="627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3430" y="2646029"/>
            <a:ext cx="930910" cy="254000"/>
          </a:xfrm>
          <a:custGeom>
            <a:avLst/>
            <a:gdLst/>
            <a:ahLst/>
            <a:cxnLst/>
            <a:rect l="l" t="t" r="r" b="b"/>
            <a:pathLst>
              <a:path w="930909" h="254000">
                <a:moveTo>
                  <a:pt x="0" y="253745"/>
                </a:moveTo>
                <a:lnTo>
                  <a:pt x="930401" y="253745"/>
                </a:lnTo>
                <a:lnTo>
                  <a:pt x="930401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35639" y="2719054"/>
            <a:ext cx="773429" cy="122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1126" y="1900031"/>
            <a:ext cx="561593" cy="627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13110" y="2646029"/>
            <a:ext cx="1407795" cy="254000"/>
          </a:xfrm>
          <a:custGeom>
            <a:avLst/>
            <a:gdLst/>
            <a:ahLst/>
            <a:cxnLst/>
            <a:rect l="l" t="t" r="r" b="b"/>
            <a:pathLst>
              <a:path w="1407795" h="254000">
                <a:moveTo>
                  <a:pt x="0" y="253745"/>
                </a:moveTo>
                <a:lnTo>
                  <a:pt x="1407413" y="253745"/>
                </a:lnTo>
                <a:lnTo>
                  <a:pt x="1407413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5594" y="2718169"/>
            <a:ext cx="1212341" cy="1229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59969" y="2646029"/>
            <a:ext cx="860425" cy="254000"/>
          </a:xfrm>
          <a:custGeom>
            <a:avLst/>
            <a:gdLst/>
            <a:ahLst/>
            <a:cxnLst/>
            <a:rect l="l" t="t" r="r" b="b"/>
            <a:pathLst>
              <a:path w="860425" h="254000">
                <a:moveTo>
                  <a:pt x="0" y="253745"/>
                </a:moveTo>
                <a:lnTo>
                  <a:pt x="860297" y="253745"/>
                </a:lnTo>
                <a:lnTo>
                  <a:pt x="860297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21814" y="2719312"/>
            <a:ext cx="708407" cy="121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86768" y="4180713"/>
            <a:ext cx="746760" cy="254635"/>
          </a:xfrm>
          <a:custGeom>
            <a:avLst/>
            <a:gdLst/>
            <a:ahLst/>
            <a:cxnLst/>
            <a:rect l="l" t="t" r="r" b="b"/>
            <a:pathLst>
              <a:path w="746760" h="254635">
                <a:moveTo>
                  <a:pt x="0" y="254507"/>
                </a:moveTo>
                <a:lnTo>
                  <a:pt x="746759" y="254507"/>
                </a:lnTo>
                <a:lnTo>
                  <a:pt x="746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85431" y="4260854"/>
            <a:ext cx="524124" cy="1454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9454" y="5571399"/>
            <a:ext cx="580390" cy="254000"/>
          </a:xfrm>
          <a:custGeom>
            <a:avLst/>
            <a:gdLst/>
            <a:ahLst/>
            <a:cxnLst/>
            <a:rect l="l" t="t" r="r" b="b"/>
            <a:pathLst>
              <a:path w="580389" h="254000">
                <a:moveTo>
                  <a:pt x="0" y="253745"/>
                </a:moveTo>
                <a:lnTo>
                  <a:pt x="579881" y="253745"/>
                </a:lnTo>
                <a:lnTo>
                  <a:pt x="579881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34684" y="5651029"/>
            <a:ext cx="459104" cy="128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01651" y="5590449"/>
            <a:ext cx="426720" cy="254000"/>
          </a:xfrm>
          <a:custGeom>
            <a:avLst/>
            <a:gdLst/>
            <a:ahLst/>
            <a:cxnLst/>
            <a:rect l="l" t="t" r="r" b="b"/>
            <a:pathLst>
              <a:path w="426720" h="254000">
                <a:moveTo>
                  <a:pt x="0" y="253745"/>
                </a:moveTo>
                <a:lnTo>
                  <a:pt x="426719" y="253745"/>
                </a:lnTo>
                <a:lnTo>
                  <a:pt x="426719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64014" y="5663375"/>
            <a:ext cx="293593" cy="1221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1648" y="5571399"/>
            <a:ext cx="477520" cy="254000"/>
          </a:xfrm>
          <a:custGeom>
            <a:avLst/>
            <a:gdLst/>
            <a:ahLst/>
            <a:cxnLst/>
            <a:rect l="l" t="t" r="r" b="b"/>
            <a:pathLst>
              <a:path w="477520" h="254000">
                <a:moveTo>
                  <a:pt x="0" y="253745"/>
                </a:moveTo>
                <a:lnTo>
                  <a:pt x="477011" y="253745"/>
                </a:lnTo>
                <a:lnTo>
                  <a:pt x="477011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79135" y="5644062"/>
            <a:ext cx="363854" cy="1220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89887" y="5571399"/>
            <a:ext cx="551180" cy="254000"/>
          </a:xfrm>
          <a:custGeom>
            <a:avLst/>
            <a:gdLst/>
            <a:ahLst/>
            <a:cxnLst/>
            <a:rect l="l" t="t" r="r" b="b"/>
            <a:pathLst>
              <a:path w="551179" h="254000">
                <a:moveTo>
                  <a:pt x="0" y="253745"/>
                </a:moveTo>
                <a:lnTo>
                  <a:pt x="550925" y="253745"/>
                </a:lnTo>
                <a:lnTo>
                  <a:pt x="550925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37376" y="5651031"/>
            <a:ext cx="428493" cy="1450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29077" y="5571399"/>
            <a:ext cx="650875" cy="254000"/>
          </a:xfrm>
          <a:custGeom>
            <a:avLst/>
            <a:gdLst/>
            <a:ahLst/>
            <a:cxnLst/>
            <a:rect l="l" t="t" r="r" b="b"/>
            <a:pathLst>
              <a:path w="650875" h="254000">
                <a:moveTo>
                  <a:pt x="0" y="253745"/>
                </a:moveTo>
                <a:lnTo>
                  <a:pt x="650747" y="253745"/>
                </a:lnTo>
                <a:lnTo>
                  <a:pt x="650747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84582" y="5651029"/>
            <a:ext cx="528827" cy="128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31976" y="4928997"/>
            <a:ext cx="531113" cy="6271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16124" y="4928997"/>
            <a:ext cx="531113" cy="6271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39674" y="3168792"/>
            <a:ext cx="561593" cy="627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88414" y="4241672"/>
            <a:ext cx="938530" cy="254000"/>
          </a:xfrm>
          <a:custGeom>
            <a:avLst/>
            <a:gdLst/>
            <a:ahLst/>
            <a:cxnLst/>
            <a:rect l="l" t="t" r="r" b="b"/>
            <a:pathLst>
              <a:path w="938529" h="254000">
                <a:moveTo>
                  <a:pt x="0" y="253745"/>
                </a:moveTo>
                <a:lnTo>
                  <a:pt x="938021" y="253745"/>
                </a:lnTo>
                <a:lnTo>
                  <a:pt x="938021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40595" y="4321433"/>
            <a:ext cx="793872" cy="1150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68611" y="3979795"/>
            <a:ext cx="544195" cy="141605"/>
          </a:xfrm>
          <a:custGeom>
            <a:avLst/>
            <a:gdLst/>
            <a:ahLst/>
            <a:cxnLst/>
            <a:rect l="l" t="t" r="r" b="b"/>
            <a:pathLst>
              <a:path w="544195" h="141604">
                <a:moveTo>
                  <a:pt x="68854" y="0"/>
                </a:moveTo>
                <a:lnTo>
                  <a:pt x="3566" y="0"/>
                </a:lnTo>
                <a:lnTo>
                  <a:pt x="0" y="4072"/>
                </a:lnTo>
                <a:lnTo>
                  <a:pt x="0" y="137291"/>
                </a:lnTo>
                <a:lnTo>
                  <a:pt x="3566" y="141350"/>
                </a:lnTo>
                <a:lnTo>
                  <a:pt x="540379" y="141350"/>
                </a:lnTo>
                <a:lnTo>
                  <a:pt x="543946" y="137291"/>
                </a:lnTo>
                <a:lnTo>
                  <a:pt x="543946" y="60578"/>
                </a:lnTo>
                <a:lnTo>
                  <a:pt x="72511" y="60578"/>
                </a:lnTo>
                <a:lnTo>
                  <a:pt x="72511" y="4072"/>
                </a:lnTo>
                <a:lnTo>
                  <a:pt x="68854" y="0"/>
                </a:lnTo>
                <a:close/>
              </a:path>
              <a:path w="544195" h="141604">
                <a:moveTo>
                  <a:pt x="540379" y="2036"/>
                </a:moveTo>
                <a:lnTo>
                  <a:pt x="476890" y="2036"/>
                </a:lnTo>
                <a:lnTo>
                  <a:pt x="473323" y="6095"/>
                </a:lnTo>
                <a:lnTo>
                  <a:pt x="473323" y="60578"/>
                </a:lnTo>
                <a:lnTo>
                  <a:pt x="543946" y="60578"/>
                </a:lnTo>
                <a:lnTo>
                  <a:pt x="543946" y="6095"/>
                </a:lnTo>
                <a:lnTo>
                  <a:pt x="540379" y="2036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8611" y="3515624"/>
            <a:ext cx="544195" cy="141605"/>
          </a:xfrm>
          <a:custGeom>
            <a:avLst/>
            <a:gdLst/>
            <a:ahLst/>
            <a:cxnLst/>
            <a:rect l="l" t="t" r="r" b="b"/>
            <a:pathLst>
              <a:path w="544195" h="141604">
                <a:moveTo>
                  <a:pt x="540379" y="0"/>
                </a:moveTo>
                <a:lnTo>
                  <a:pt x="3566" y="0"/>
                </a:lnTo>
                <a:lnTo>
                  <a:pt x="0" y="3931"/>
                </a:lnTo>
                <a:lnTo>
                  <a:pt x="0" y="137159"/>
                </a:lnTo>
                <a:lnTo>
                  <a:pt x="3566" y="141213"/>
                </a:lnTo>
                <a:lnTo>
                  <a:pt x="68854" y="141213"/>
                </a:lnTo>
                <a:lnTo>
                  <a:pt x="72511" y="137159"/>
                </a:lnTo>
                <a:lnTo>
                  <a:pt x="72511" y="80771"/>
                </a:lnTo>
                <a:lnTo>
                  <a:pt x="543946" y="80771"/>
                </a:lnTo>
                <a:lnTo>
                  <a:pt x="543946" y="3931"/>
                </a:lnTo>
                <a:lnTo>
                  <a:pt x="540379" y="0"/>
                </a:lnTo>
                <a:close/>
              </a:path>
              <a:path w="544195" h="141604">
                <a:moveTo>
                  <a:pt x="543946" y="80771"/>
                </a:moveTo>
                <a:lnTo>
                  <a:pt x="471434" y="80771"/>
                </a:lnTo>
                <a:lnTo>
                  <a:pt x="471434" y="137281"/>
                </a:lnTo>
                <a:lnTo>
                  <a:pt x="475122" y="141213"/>
                </a:lnTo>
                <a:lnTo>
                  <a:pt x="540379" y="141213"/>
                </a:lnTo>
                <a:lnTo>
                  <a:pt x="543946" y="137281"/>
                </a:lnTo>
                <a:lnTo>
                  <a:pt x="543946" y="80771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86478" y="3718925"/>
            <a:ext cx="308610" cy="229235"/>
          </a:xfrm>
          <a:custGeom>
            <a:avLst/>
            <a:gdLst/>
            <a:ahLst/>
            <a:cxnLst/>
            <a:rect l="l" t="t" r="r" b="b"/>
            <a:pathLst>
              <a:path w="308609" h="229235">
                <a:moveTo>
                  <a:pt x="0" y="0"/>
                </a:moveTo>
                <a:lnTo>
                  <a:pt x="0" y="229127"/>
                </a:lnTo>
                <a:lnTo>
                  <a:pt x="308213" y="229127"/>
                </a:lnTo>
                <a:lnTo>
                  <a:pt x="308213" y="137044"/>
                </a:lnTo>
                <a:lnTo>
                  <a:pt x="154167" y="137044"/>
                </a:lnTo>
                <a:lnTo>
                  <a:pt x="139445" y="135520"/>
                </a:lnTo>
                <a:lnTo>
                  <a:pt x="125486" y="130829"/>
                </a:lnTo>
                <a:lnTo>
                  <a:pt x="112654" y="123209"/>
                </a:lnTo>
                <a:lnTo>
                  <a:pt x="101224" y="112660"/>
                </a:lnTo>
                <a:lnTo>
                  <a:pt x="0" y="0"/>
                </a:lnTo>
                <a:close/>
              </a:path>
              <a:path w="308609" h="229235">
                <a:moveTo>
                  <a:pt x="308213" y="0"/>
                </a:moveTo>
                <a:lnTo>
                  <a:pt x="207020" y="112660"/>
                </a:lnTo>
                <a:lnTo>
                  <a:pt x="168767" y="135520"/>
                </a:lnTo>
                <a:lnTo>
                  <a:pt x="154167" y="137044"/>
                </a:lnTo>
                <a:lnTo>
                  <a:pt x="308213" y="137044"/>
                </a:lnTo>
                <a:lnTo>
                  <a:pt x="308213" y="0"/>
                </a:lnTo>
                <a:close/>
              </a:path>
            </a:pathLst>
          </a:custGeom>
          <a:solidFill>
            <a:srgbClr val="57B3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86478" y="3688598"/>
            <a:ext cx="308610" cy="151130"/>
          </a:xfrm>
          <a:custGeom>
            <a:avLst/>
            <a:gdLst/>
            <a:ahLst/>
            <a:cxnLst/>
            <a:rect l="l" t="t" r="r" b="b"/>
            <a:pathLst>
              <a:path w="308609" h="151129">
                <a:moveTo>
                  <a:pt x="308213" y="0"/>
                </a:moveTo>
                <a:lnTo>
                  <a:pt x="0" y="0"/>
                </a:lnTo>
                <a:lnTo>
                  <a:pt x="0" y="6705"/>
                </a:lnTo>
                <a:lnTo>
                  <a:pt x="111892" y="131176"/>
                </a:lnTo>
                <a:lnTo>
                  <a:pt x="154167" y="150738"/>
                </a:lnTo>
                <a:lnTo>
                  <a:pt x="165872" y="149464"/>
                </a:lnTo>
                <a:lnTo>
                  <a:pt x="177027" y="145654"/>
                </a:lnTo>
                <a:lnTo>
                  <a:pt x="187208" y="139558"/>
                </a:lnTo>
                <a:lnTo>
                  <a:pt x="196352" y="131176"/>
                </a:lnTo>
                <a:lnTo>
                  <a:pt x="308213" y="6583"/>
                </a:lnTo>
                <a:lnTo>
                  <a:pt x="308213" y="0"/>
                </a:lnTo>
                <a:close/>
              </a:path>
            </a:pathLst>
          </a:custGeom>
          <a:solidFill>
            <a:srgbClr val="57B3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40108" y="3392804"/>
            <a:ext cx="567689" cy="6332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04481" y="5138166"/>
            <a:ext cx="542290" cy="422909"/>
          </a:xfrm>
          <a:custGeom>
            <a:avLst/>
            <a:gdLst/>
            <a:ahLst/>
            <a:cxnLst/>
            <a:rect l="l" t="t" r="r" b="b"/>
            <a:pathLst>
              <a:path w="542289" h="422910">
                <a:moveTo>
                  <a:pt x="541781" y="0"/>
                </a:moveTo>
                <a:lnTo>
                  <a:pt x="0" y="0"/>
                </a:lnTo>
                <a:lnTo>
                  <a:pt x="0" y="399918"/>
                </a:lnTo>
                <a:lnTo>
                  <a:pt x="1523" y="408681"/>
                </a:lnTo>
                <a:lnTo>
                  <a:pt x="5608" y="415920"/>
                </a:lnTo>
                <a:lnTo>
                  <a:pt x="11826" y="421004"/>
                </a:lnTo>
                <a:lnTo>
                  <a:pt x="19446" y="422909"/>
                </a:lnTo>
                <a:lnTo>
                  <a:pt x="521086" y="422909"/>
                </a:lnTo>
                <a:lnTo>
                  <a:pt x="528949" y="421136"/>
                </a:lnTo>
                <a:lnTo>
                  <a:pt x="535564" y="416432"/>
                </a:lnTo>
                <a:lnTo>
                  <a:pt x="540014" y="409193"/>
                </a:lnTo>
                <a:lnTo>
                  <a:pt x="541781" y="399918"/>
                </a:lnTo>
                <a:lnTo>
                  <a:pt x="541781" y="0"/>
                </a:lnTo>
                <a:close/>
              </a:path>
            </a:pathLst>
          </a:custGeom>
          <a:solidFill>
            <a:srgbClr val="9E9F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04481" y="5045202"/>
            <a:ext cx="542290" cy="92075"/>
          </a:xfrm>
          <a:custGeom>
            <a:avLst/>
            <a:gdLst/>
            <a:ahLst/>
            <a:cxnLst/>
            <a:rect l="l" t="t" r="r" b="b"/>
            <a:pathLst>
              <a:path w="542289" h="92075">
                <a:moveTo>
                  <a:pt x="521086" y="0"/>
                </a:moveTo>
                <a:lnTo>
                  <a:pt x="19446" y="0"/>
                </a:lnTo>
                <a:lnTo>
                  <a:pt x="0" y="22991"/>
                </a:lnTo>
                <a:lnTo>
                  <a:pt x="0" y="91820"/>
                </a:lnTo>
                <a:lnTo>
                  <a:pt x="541781" y="91820"/>
                </a:lnTo>
                <a:lnTo>
                  <a:pt x="541781" y="22991"/>
                </a:lnTo>
                <a:lnTo>
                  <a:pt x="540136" y="14228"/>
                </a:lnTo>
                <a:lnTo>
                  <a:pt x="535960" y="6989"/>
                </a:lnTo>
                <a:lnTo>
                  <a:pt x="529346" y="1904"/>
                </a:lnTo>
                <a:lnTo>
                  <a:pt x="521086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44501" y="5358157"/>
            <a:ext cx="221615" cy="157480"/>
          </a:xfrm>
          <a:custGeom>
            <a:avLst/>
            <a:gdLst/>
            <a:ahLst/>
            <a:cxnLst/>
            <a:rect l="l" t="t" r="r" b="b"/>
            <a:pathLst>
              <a:path w="221614" h="157479">
                <a:moveTo>
                  <a:pt x="0" y="157067"/>
                </a:moveTo>
                <a:lnTo>
                  <a:pt x="221051" y="157067"/>
                </a:lnTo>
                <a:lnTo>
                  <a:pt x="221051" y="0"/>
                </a:lnTo>
                <a:lnTo>
                  <a:pt x="0" y="0"/>
                </a:lnTo>
                <a:lnTo>
                  <a:pt x="0" y="157067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44501" y="5179349"/>
            <a:ext cx="221615" cy="157480"/>
          </a:xfrm>
          <a:custGeom>
            <a:avLst/>
            <a:gdLst/>
            <a:ahLst/>
            <a:cxnLst/>
            <a:rect l="l" t="t" r="r" b="b"/>
            <a:pathLst>
              <a:path w="221614" h="157479">
                <a:moveTo>
                  <a:pt x="0" y="157067"/>
                </a:moveTo>
                <a:lnTo>
                  <a:pt x="221051" y="157067"/>
                </a:lnTo>
                <a:lnTo>
                  <a:pt x="221051" y="0"/>
                </a:lnTo>
                <a:lnTo>
                  <a:pt x="0" y="0"/>
                </a:lnTo>
                <a:lnTo>
                  <a:pt x="0" y="157067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85019" y="5179349"/>
            <a:ext cx="220345" cy="157480"/>
          </a:xfrm>
          <a:custGeom>
            <a:avLst/>
            <a:gdLst/>
            <a:ahLst/>
            <a:cxnLst/>
            <a:rect l="l" t="t" r="r" b="b"/>
            <a:pathLst>
              <a:path w="220345" h="157479">
                <a:moveTo>
                  <a:pt x="0" y="157067"/>
                </a:moveTo>
                <a:lnTo>
                  <a:pt x="219968" y="157067"/>
                </a:lnTo>
                <a:lnTo>
                  <a:pt x="219968" y="0"/>
                </a:lnTo>
                <a:lnTo>
                  <a:pt x="0" y="0"/>
                </a:lnTo>
                <a:lnTo>
                  <a:pt x="0" y="1570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85019" y="5358038"/>
            <a:ext cx="220345" cy="157480"/>
          </a:xfrm>
          <a:custGeom>
            <a:avLst/>
            <a:gdLst/>
            <a:ahLst/>
            <a:cxnLst/>
            <a:rect l="l" t="t" r="r" b="b"/>
            <a:pathLst>
              <a:path w="220345" h="157479">
                <a:moveTo>
                  <a:pt x="0" y="157067"/>
                </a:moveTo>
                <a:lnTo>
                  <a:pt x="219968" y="157067"/>
                </a:lnTo>
                <a:lnTo>
                  <a:pt x="219968" y="0"/>
                </a:lnTo>
                <a:lnTo>
                  <a:pt x="0" y="0"/>
                </a:lnTo>
                <a:lnTo>
                  <a:pt x="0" y="157067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04481" y="5045202"/>
            <a:ext cx="472440" cy="514984"/>
          </a:xfrm>
          <a:custGeom>
            <a:avLst/>
            <a:gdLst/>
            <a:ahLst/>
            <a:cxnLst/>
            <a:rect l="l" t="t" r="r" b="b"/>
            <a:pathLst>
              <a:path w="472439" h="514985">
                <a:moveTo>
                  <a:pt x="472439" y="0"/>
                </a:moveTo>
                <a:lnTo>
                  <a:pt x="21610" y="0"/>
                </a:lnTo>
                <a:lnTo>
                  <a:pt x="0" y="24134"/>
                </a:lnTo>
                <a:lnTo>
                  <a:pt x="0" y="490478"/>
                </a:lnTo>
                <a:lnTo>
                  <a:pt x="45476" y="514599"/>
                </a:lnTo>
                <a:lnTo>
                  <a:pt x="472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92389" y="5041391"/>
            <a:ext cx="453390" cy="484505"/>
          </a:xfrm>
          <a:custGeom>
            <a:avLst/>
            <a:gdLst/>
            <a:ahLst/>
            <a:cxnLst/>
            <a:rect l="l" t="t" r="r" b="b"/>
            <a:pathLst>
              <a:path w="453389" h="484504">
                <a:moveTo>
                  <a:pt x="397885" y="0"/>
                </a:moveTo>
                <a:lnTo>
                  <a:pt x="55504" y="0"/>
                </a:lnTo>
                <a:lnTo>
                  <a:pt x="16276" y="18038"/>
                </a:lnTo>
                <a:lnTo>
                  <a:pt x="0" y="61853"/>
                </a:lnTo>
                <a:lnTo>
                  <a:pt x="0" y="422660"/>
                </a:lnTo>
                <a:lnTo>
                  <a:pt x="16276" y="466343"/>
                </a:lnTo>
                <a:lnTo>
                  <a:pt x="55504" y="484500"/>
                </a:lnTo>
                <a:lnTo>
                  <a:pt x="397885" y="484500"/>
                </a:lnTo>
                <a:lnTo>
                  <a:pt x="419496" y="479678"/>
                </a:lnTo>
                <a:lnTo>
                  <a:pt x="437144" y="466343"/>
                </a:lnTo>
                <a:lnTo>
                  <a:pt x="449092" y="446663"/>
                </a:lnTo>
                <a:lnTo>
                  <a:pt x="453389" y="422660"/>
                </a:lnTo>
                <a:lnTo>
                  <a:pt x="453389" y="61853"/>
                </a:lnTo>
                <a:lnTo>
                  <a:pt x="449092" y="37718"/>
                </a:lnTo>
                <a:lnTo>
                  <a:pt x="437144" y="18038"/>
                </a:lnTo>
                <a:lnTo>
                  <a:pt x="419496" y="4821"/>
                </a:lnTo>
                <a:lnTo>
                  <a:pt x="397885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29362" y="508255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86" y="113395"/>
                </a:lnTo>
                <a:lnTo>
                  <a:pt x="101786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68168" y="508255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98" y="113395"/>
                </a:lnTo>
                <a:lnTo>
                  <a:pt x="101798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06973" y="522695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86" y="113395"/>
                </a:lnTo>
                <a:lnTo>
                  <a:pt x="101786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06973" y="508255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86" y="113395"/>
                </a:lnTo>
                <a:lnTo>
                  <a:pt x="101786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68168" y="522695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98" y="113395"/>
                </a:lnTo>
                <a:lnTo>
                  <a:pt x="101798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362" y="522695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86" y="113395"/>
                </a:lnTo>
                <a:lnTo>
                  <a:pt x="101786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06973" y="5371231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395"/>
                </a:moveTo>
                <a:lnTo>
                  <a:pt x="101786" y="113395"/>
                </a:lnTo>
                <a:lnTo>
                  <a:pt x="101786" y="0"/>
                </a:lnTo>
                <a:lnTo>
                  <a:pt x="0" y="0"/>
                </a:lnTo>
                <a:lnTo>
                  <a:pt x="0" y="113395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06973" y="5381601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86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29362" y="5371219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406"/>
                </a:moveTo>
                <a:lnTo>
                  <a:pt x="101786" y="113406"/>
                </a:lnTo>
                <a:lnTo>
                  <a:pt x="101786" y="0"/>
                </a:lnTo>
                <a:lnTo>
                  <a:pt x="0" y="0"/>
                </a:lnTo>
                <a:lnTo>
                  <a:pt x="0" y="113406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68168" y="5371219"/>
            <a:ext cx="102235" cy="113664"/>
          </a:xfrm>
          <a:custGeom>
            <a:avLst/>
            <a:gdLst/>
            <a:ahLst/>
            <a:cxnLst/>
            <a:rect l="l" t="t" r="r" b="b"/>
            <a:pathLst>
              <a:path w="102235" h="113664">
                <a:moveTo>
                  <a:pt x="0" y="113406"/>
                </a:moveTo>
                <a:lnTo>
                  <a:pt x="101798" y="113406"/>
                </a:lnTo>
                <a:lnTo>
                  <a:pt x="101798" y="0"/>
                </a:lnTo>
                <a:lnTo>
                  <a:pt x="0" y="0"/>
                </a:lnTo>
                <a:lnTo>
                  <a:pt x="0" y="113406"/>
                </a:lnTo>
                <a:close/>
              </a:path>
            </a:pathLst>
          </a:custGeom>
          <a:solidFill>
            <a:srgbClr val="FBD1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29362" y="538160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86" y="0"/>
                </a:lnTo>
              </a:path>
            </a:pathLst>
          </a:custGeom>
          <a:ln w="218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68168" y="538160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98" y="0"/>
                </a:lnTo>
              </a:path>
            </a:pathLst>
          </a:custGeom>
          <a:ln w="218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29362" y="523720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86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68168" y="523720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98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29362" y="509293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86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68168" y="509293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98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06973" y="523720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86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06973" y="509293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1786" y="0"/>
                </a:lnTo>
              </a:path>
            </a:pathLst>
          </a:custGeom>
          <a:ln w="218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92389" y="5041391"/>
            <a:ext cx="388620" cy="484505"/>
          </a:xfrm>
          <a:custGeom>
            <a:avLst/>
            <a:gdLst/>
            <a:ahLst/>
            <a:cxnLst/>
            <a:rect l="l" t="t" r="r" b="b"/>
            <a:pathLst>
              <a:path w="388620" h="484504">
                <a:moveTo>
                  <a:pt x="388619" y="0"/>
                </a:moveTo>
                <a:lnTo>
                  <a:pt x="55504" y="0"/>
                </a:lnTo>
                <a:lnTo>
                  <a:pt x="16276" y="18038"/>
                </a:lnTo>
                <a:lnTo>
                  <a:pt x="0" y="61853"/>
                </a:lnTo>
                <a:lnTo>
                  <a:pt x="0" y="422660"/>
                </a:lnTo>
                <a:lnTo>
                  <a:pt x="16276" y="466343"/>
                </a:lnTo>
                <a:lnTo>
                  <a:pt x="55504" y="484500"/>
                </a:lnTo>
                <a:lnTo>
                  <a:pt x="82174" y="484500"/>
                </a:lnTo>
                <a:lnTo>
                  <a:pt x="388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73083" y="5040498"/>
            <a:ext cx="503555" cy="492125"/>
          </a:xfrm>
          <a:custGeom>
            <a:avLst/>
            <a:gdLst/>
            <a:ahLst/>
            <a:cxnLst/>
            <a:rect l="l" t="t" r="r" b="b"/>
            <a:pathLst>
              <a:path w="503554" h="492125">
                <a:moveTo>
                  <a:pt x="503194" y="0"/>
                </a:moveTo>
                <a:lnTo>
                  <a:pt x="0" y="0"/>
                </a:lnTo>
                <a:lnTo>
                  <a:pt x="0" y="411860"/>
                </a:lnTo>
                <a:lnTo>
                  <a:pt x="4846" y="440435"/>
                </a:lnTo>
                <a:lnTo>
                  <a:pt x="18044" y="466225"/>
                </a:lnTo>
                <a:lnTo>
                  <a:pt x="37734" y="484763"/>
                </a:lnTo>
                <a:lnTo>
                  <a:pt x="61600" y="492002"/>
                </a:lnTo>
                <a:lnTo>
                  <a:pt x="451865" y="492002"/>
                </a:lnTo>
                <a:lnTo>
                  <a:pt x="474238" y="486536"/>
                </a:lnTo>
                <a:lnTo>
                  <a:pt x="490362" y="471940"/>
                </a:lnTo>
                <a:lnTo>
                  <a:pt x="500024" y="450092"/>
                </a:lnTo>
                <a:lnTo>
                  <a:pt x="503194" y="423290"/>
                </a:lnTo>
                <a:lnTo>
                  <a:pt x="503194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68308" y="5040581"/>
            <a:ext cx="113030" cy="446405"/>
          </a:xfrm>
          <a:custGeom>
            <a:avLst/>
            <a:gdLst/>
            <a:ahLst/>
            <a:cxnLst/>
            <a:rect l="l" t="t" r="r" b="b"/>
            <a:pathLst>
              <a:path w="113029" h="446404">
                <a:moveTo>
                  <a:pt x="0" y="446199"/>
                </a:moveTo>
                <a:lnTo>
                  <a:pt x="112954" y="446199"/>
                </a:lnTo>
                <a:lnTo>
                  <a:pt x="112954" y="0"/>
                </a:lnTo>
                <a:lnTo>
                  <a:pt x="0" y="0"/>
                </a:lnTo>
                <a:lnTo>
                  <a:pt x="0" y="446199"/>
                </a:lnTo>
                <a:close/>
              </a:path>
            </a:pathLst>
          </a:custGeom>
          <a:solidFill>
            <a:srgbClr val="57B3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22232" y="5040581"/>
            <a:ext cx="113030" cy="446405"/>
          </a:xfrm>
          <a:custGeom>
            <a:avLst/>
            <a:gdLst/>
            <a:ahLst/>
            <a:cxnLst/>
            <a:rect l="l" t="t" r="r" b="b"/>
            <a:pathLst>
              <a:path w="113029" h="446404">
                <a:moveTo>
                  <a:pt x="0" y="446199"/>
                </a:moveTo>
                <a:lnTo>
                  <a:pt x="112954" y="446199"/>
                </a:lnTo>
                <a:lnTo>
                  <a:pt x="112954" y="0"/>
                </a:lnTo>
                <a:lnTo>
                  <a:pt x="0" y="0"/>
                </a:lnTo>
                <a:lnTo>
                  <a:pt x="0" y="446199"/>
                </a:lnTo>
                <a:close/>
              </a:path>
            </a:pathLst>
          </a:custGeom>
          <a:solidFill>
            <a:srgbClr val="7F47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14231" y="5040581"/>
            <a:ext cx="113030" cy="446405"/>
          </a:xfrm>
          <a:custGeom>
            <a:avLst/>
            <a:gdLst/>
            <a:ahLst/>
            <a:cxnLst/>
            <a:rect l="l" t="t" r="r" b="b"/>
            <a:pathLst>
              <a:path w="113029" h="446404">
                <a:moveTo>
                  <a:pt x="0" y="446199"/>
                </a:moveTo>
                <a:lnTo>
                  <a:pt x="112954" y="446199"/>
                </a:lnTo>
                <a:lnTo>
                  <a:pt x="112954" y="0"/>
                </a:lnTo>
                <a:lnTo>
                  <a:pt x="0" y="0"/>
                </a:lnTo>
                <a:lnTo>
                  <a:pt x="0" y="446199"/>
                </a:lnTo>
                <a:close/>
              </a:path>
            </a:pathLst>
          </a:custGeom>
          <a:solidFill>
            <a:srgbClr val="57B3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24500" y="5040581"/>
            <a:ext cx="0" cy="446405"/>
          </a:xfrm>
          <a:custGeom>
            <a:avLst/>
            <a:gdLst/>
            <a:ahLst/>
            <a:cxnLst/>
            <a:rect l="l" t="t" r="r" b="b"/>
            <a:pathLst>
              <a:path h="446404">
                <a:moveTo>
                  <a:pt x="0" y="0"/>
                </a:moveTo>
                <a:lnTo>
                  <a:pt x="0" y="446199"/>
                </a:lnTo>
              </a:path>
            </a:pathLst>
          </a:custGeom>
          <a:ln w="21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78577" y="5040581"/>
            <a:ext cx="0" cy="446405"/>
          </a:xfrm>
          <a:custGeom>
            <a:avLst/>
            <a:gdLst/>
            <a:ahLst/>
            <a:cxnLst/>
            <a:rect l="l" t="t" r="r" b="b"/>
            <a:pathLst>
              <a:path h="446404">
                <a:moveTo>
                  <a:pt x="0" y="0"/>
                </a:moveTo>
                <a:lnTo>
                  <a:pt x="0" y="446199"/>
                </a:lnTo>
              </a:path>
            </a:pathLst>
          </a:custGeom>
          <a:ln w="21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32501" y="5040581"/>
            <a:ext cx="0" cy="446405"/>
          </a:xfrm>
          <a:custGeom>
            <a:avLst/>
            <a:gdLst/>
            <a:ahLst/>
            <a:cxnLst/>
            <a:rect l="l" t="t" r="r" b="b"/>
            <a:pathLst>
              <a:path h="446404">
                <a:moveTo>
                  <a:pt x="0" y="0"/>
                </a:moveTo>
                <a:lnTo>
                  <a:pt x="0" y="446199"/>
                </a:lnTo>
              </a:path>
            </a:pathLst>
          </a:custGeom>
          <a:ln w="21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73083" y="5040498"/>
            <a:ext cx="411480" cy="490855"/>
          </a:xfrm>
          <a:custGeom>
            <a:avLst/>
            <a:gdLst/>
            <a:ahLst/>
            <a:cxnLst/>
            <a:rect l="l" t="t" r="r" b="b"/>
            <a:pathLst>
              <a:path w="411479" h="490854">
                <a:moveTo>
                  <a:pt x="410870" y="0"/>
                </a:moveTo>
                <a:lnTo>
                  <a:pt x="0" y="0"/>
                </a:lnTo>
                <a:lnTo>
                  <a:pt x="0" y="411860"/>
                </a:lnTo>
                <a:lnTo>
                  <a:pt x="3962" y="437650"/>
                </a:lnTo>
                <a:lnTo>
                  <a:pt x="14630" y="461903"/>
                </a:lnTo>
                <a:lnTo>
                  <a:pt x="30632" y="480821"/>
                </a:lnTo>
                <a:lnTo>
                  <a:pt x="50688" y="490859"/>
                </a:lnTo>
                <a:lnTo>
                  <a:pt x="82174" y="490859"/>
                </a:lnTo>
                <a:lnTo>
                  <a:pt x="4108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12191" y="1980956"/>
            <a:ext cx="488950" cy="540385"/>
          </a:xfrm>
          <a:custGeom>
            <a:avLst/>
            <a:gdLst/>
            <a:ahLst/>
            <a:cxnLst/>
            <a:rect l="l" t="t" r="r" b="b"/>
            <a:pathLst>
              <a:path w="488950" h="540385">
                <a:moveTo>
                  <a:pt x="233019" y="0"/>
                </a:moveTo>
                <a:lnTo>
                  <a:pt x="189981" y="6705"/>
                </a:lnTo>
                <a:lnTo>
                  <a:pt x="141853" y="24627"/>
                </a:lnTo>
                <a:lnTo>
                  <a:pt x="104515" y="48249"/>
                </a:lnTo>
                <a:lnTo>
                  <a:pt x="72115" y="77967"/>
                </a:lnTo>
                <a:lnTo>
                  <a:pt x="44957" y="113263"/>
                </a:lnTo>
                <a:lnTo>
                  <a:pt x="23743" y="152887"/>
                </a:lnTo>
                <a:lnTo>
                  <a:pt x="8747" y="196077"/>
                </a:lnTo>
                <a:lnTo>
                  <a:pt x="761" y="241797"/>
                </a:lnTo>
                <a:lnTo>
                  <a:pt x="0" y="289285"/>
                </a:lnTo>
                <a:lnTo>
                  <a:pt x="7101" y="337413"/>
                </a:lnTo>
                <a:lnTo>
                  <a:pt x="21823" y="383407"/>
                </a:lnTo>
                <a:lnTo>
                  <a:pt x="43159" y="424555"/>
                </a:lnTo>
                <a:lnTo>
                  <a:pt x="70103" y="460369"/>
                </a:lnTo>
                <a:lnTo>
                  <a:pt x="102107" y="490331"/>
                </a:lnTo>
                <a:lnTo>
                  <a:pt x="137921" y="513831"/>
                </a:lnTo>
                <a:lnTo>
                  <a:pt x="177027" y="530199"/>
                </a:lnTo>
                <a:lnTo>
                  <a:pt x="218541" y="539221"/>
                </a:lnTo>
                <a:lnTo>
                  <a:pt x="261487" y="539983"/>
                </a:lnTo>
                <a:lnTo>
                  <a:pt x="305043" y="532119"/>
                </a:lnTo>
                <a:lnTo>
                  <a:pt x="346709" y="515873"/>
                </a:lnTo>
                <a:lnTo>
                  <a:pt x="384047" y="492373"/>
                </a:lnTo>
                <a:lnTo>
                  <a:pt x="416539" y="462533"/>
                </a:lnTo>
                <a:lnTo>
                  <a:pt x="443605" y="427329"/>
                </a:lnTo>
                <a:lnTo>
                  <a:pt x="464819" y="387583"/>
                </a:lnTo>
                <a:lnTo>
                  <a:pt x="479785" y="344545"/>
                </a:lnTo>
                <a:lnTo>
                  <a:pt x="487801" y="298703"/>
                </a:lnTo>
                <a:lnTo>
                  <a:pt x="488563" y="251307"/>
                </a:lnTo>
                <a:lnTo>
                  <a:pt x="481431" y="203179"/>
                </a:lnTo>
                <a:lnTo>
                  <a:pt x="467105" y="157855"/>
                </a:lnTo>
                <a:lnTo>
                  <a:pt x="446531" y="117195"/>
                </a:lnTo>
                <a:lnTo>
                  <a:pt x="420227" y="81655"/>
                </a:lnTo>
                <a:lnTo>
                  <a:pt x="389107" y="51815"/>
                </a:lnTo>
                <a:lnTo>
                  <a:pt x="354055" y="28193"/>
                </a:lnTo>
                <a:lnTo>
                  <a:pt x="315833" y="11277"/>
                </a:lnTo>
                <a:lnTo>
                  <a:pt x="275203" y="1767"/>
                </a:lnTo>
                <a:lnTo>
                  <a:pt x="233019" y="0"/>
                </a:lnTo>
                <a:close/>
              </a:path>
            </a:pathLst>
          </a:custGeom>
          <a:solidFill>
            <a:srgbClr val="57B3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80415" y="2275576"/>
            <a:ext cx="219710" cy="207010"/>
          </a:xfrm>
          <a:custGeom>
            <a:avLst/>
            <a:gdLst/>
            <a:ahLst/>
            <a:cxnLst/>
            <a:rect l="l" t="t" r="r" b="b"/>
            <a:pathLst>
              <a:path w="219709" h="207010">
                <a:moveTo>
                  <a:pt x="219303" y="0"/>
                </a:moveTo>
                <a:lnTo>
                  <a:pt x="87477" y="0"/>
                </a:lnTo>
                <a:lnTo>
                  <a:pt x="48493" y="17647"/>
                </a:lnTo>
                <a:lnTo>
                  <a:pt x="32247" y="60472"/>
                </a:lnTo>
                <a:lnTo>
                  <a:pt x="32247" y="60959"/>
                </a:lnTo>
                <a:lnTo>
                  <a:pt x="32887" y="68854"/>
                </a:lnTo>
                <a:lnTo>
                  <a:pt x="34137" y="76474"/>
                </a:lnTo>
                <a:lnTo>
                  <a:pt x="35935" y="84094"/>
                </a:lnTo>
                <a:lnTo>
                  <a:pt x="38343" y="91439"/>
                </a:lnTo>
                <a:lnTo>
                  <a:pt x="19537" y="102869"/>
                </a:lnTo>
                <a:lnTo>
                  <a:pt x="6339" y="120517"/>
                </a:lnTo>
                <a:lnTo>
                  <a:pt x="0" y="142372"/>
                </a:lnTo>
                <a:lnTo>
                  <a:pt x="1523" y="165994"/>
                </a:lnTo>
                <a:lnTo>
                  <a:pt x="36301" y="204734"/>
                </a:lnTo>
                <a:lnTo>
                  <a:pt x="90525" y="206623"/>
                </a:lnTo>
                <a:lnTo>
                  <a:pt x="130301" y="177820"/>
                </a:lnTo>
                <a:lnTo>
                  <a:pt x="163829" y="141488"/>
                </a:lnTo>
                <a:lnTo>
                  <a:pt x="190347" y="98938"/>
                </a:lnTo>
                <a:lnTo>
                  <a:pt x="209153" y="51328"/>
                </a:lnTo>
                <a:lnTo>
                  <a:pt x="219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516490" y="2201021"/>
            <a:ext cx="207645" cy="230504"/>
          </a:xfrm>
          <a:custGeom>
            <a:avLst/>
            <a:gdLst/>
            <a:ahLst/>
            <a:cxnLst/>
            <a:rect l="l" t="t" r="r" b="b"/>
            <a:pathLst>
              <a:path w="207645" h="230505">
                <a:moveTo>
                  <a:pt x="84460" y="0"/>
                </a:moveTo>
                <a:lnTo>
                  <a:pt x="4571" y="0"/>
                </a:lnTo>
                <a:lnTo>
                  <a:pt x="0" y="49804"/>
                </a:lnTo>
                <a:lnTo>
                  <a:pt x="3809" y="98938"/>
                </a:lnTo>
                <a:lnTo>
                  <a:pt x="15880" y="146303"/>
                </a:lnTo>
                <a:lnTo>
                  <a:pt x="35570" y="190499"/>
                </a:lnTo>
                <a:lnTo>
                  <a:pt x="63002" y="230398"/>
                </a:lnTo>
                <a:lnTo>
                  <a:pt x="142768" y="230398"/>
                </a:lnTo>
                <a:lnTo>
                  <a:pt x="168036" y="223540"/>
                </a:lnTo>
                <a:lnTo>
                  <a:pt x="188488" y="207416"/>
                </a:lnTo>
                <a:lnTo>
                  <a:pt x="202204" y="184038"/>
                </a:lnTo>
                <a:lnTo>
                  <a:pt x="207142" y="155844"/>
                </a:lnTo>
                <a:lnTo>
                  <a:pt x="201929" y="128290"/>
                </a:lnTo>
                <a:lnTo>
                  <a:pt x="188213" y="105674"/>
                </a:lnTo>
                <a:lnTo>
                  <a:pt x="167761" y="90434"/>
                </a:lnTo>
                <a:lnTo>
                  <a:pt x="142768" y="84734"/>
                </a:lnTo>
                <a:lnTo>
                  <a:pt x="130423" y="84734"/>
                </a:lnTo>
                <a:lnTo>
                  <a:pt x="132100" y="57668"/>
                </a:lnTo>
                <a:lnTo>
                  <a:pt x="124602" y="32918"/>
                </a:lnTo>
                <a:lnTo>
                  <a:pt x="109087" y="12953"/>
                </a:lnTo>
                <a:lnTo>
                  <a:pt x="87264" y="761"/>
                </a:lnTo>
                <a:lnTo>
                  <a:pt x="85343" y="274"/>
                </a:lnTo>
                <a:lnTo>
                  <a:pt x="84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08269" y="2014728"/>
            <a:ext cx="291465" cy="210185"/>
          </a:xfrm>
          <a:custGeom>
            <a:avLst/>
            <a:gdLst/>
            <a:ahLst/>
            <a:cxnLst/>
            <a:rect l="l" t="t" r="r" b="b"/>
            <a:pathLst>
              <a:path w="291465" h="210185">
                <a:moveTo>
                  <a:pt x="165719" y="0"/>
                </a:moveTo>
                <a:lnTo>
                  <a:pt x="121676" y="3169"/>
                </a:lnTo>
                <a:lnTo>
                  <a:pt x="95128" y="45201"/>
                </a:lnTo>
                <a:lnTo>
                  <a:pt x="95128" y="60959"/>
                </a:lnTo>
                <a:lnTo>
                  <a:pt x="67574" y="60959"/>
                </a:lnTo>
                <a:lnTo>
                  <a:pt x="41269" y="66812"/>
                </a:lnTo>
                <a:lnTo>
                  <a:pt x="19811" y="82814"/>
                </a:lnTo>
                <a:lnTo>
                  <a:pt x="5333" y="106558"/>
                </a:lnTo>
                <a:lnTo>
                  <a:pt x="0" y="135514"/>
                </a:lnTo>
                <a:lnTo>
                  <a:pt x="5333" y="164470"/>
                </a:lnTo>
                <a:lnTo>
                  <a:pt x="19811" y="188213"/>
                </a:lnTo>
                <a:lnTo>
                  <a:pt x="41269" y="204215"/>
                </a:lnTo>
                <a:lnTo>
                  <a:pt x="67574" y="210068"/>
                </a:lnTo>
                <a:lnTo>
                  <a:pt x="291449" y="210068"/>
                </a:lnTo>
                <a:lnTo>
                  <a:pt x="282945" y="157855"/>
                </a:lnTo>
                <a:lnTo>
                  <a:pt x="265297" y="109331"/>
                </a:lnTo>
                <a:lnTo>
                  <a:pt x="239389" y="66050"/>
                </a:lnTo>
                <a:lnTo>
                  <a:pt x="205861" y="29077"/>
                </a:lnTo>
                <a:lnTo>
                  <a:pt x="1657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86066" y="1852163"/>
            <a:ext cx="199440" cy="2167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50707" y="2475463"/>
            <a:ext cx="116594" cy="1219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391034" y="1969373"/>
            <a:ext cx="730885" cy="556895"/>
          </a:xfrm>
          <a:custGeom>
            <a:avLst/>
            <a:gdLst/>
            <a:ahLst/>
            <a:cxnLst/>
            <a:rect l="l" t="t" r="r" b="b"/>
            <a:pathLst>
              <a:path w="730884" h="556894">
                <a:moveTo>
                  <a:pt x="121523" y="287670"/>
                </a:moveTo>
                <a:lnTo>
                  <a:pt x="74523" y="323606"/>
                </a:lnTo>
                <a:lnTo>
                  <a:pt x="39623" y="371734"/>
                </a:lnTo>
                <a:lnTo>
                  <a:pt x="15849" y="415808"/>
                </a:lnTo>
                <a:lnTo>
                  <a:pt x="2651" y="455310"/>
                </a:lnTo>
                <a:lnTo>
                  <a:pt x="0" y="488960"/>
                </a:lnTo>
                <a:lnTo>
                  <a:pt x="7345" y="516270"/>
                </a:lnTo>
                <a:lnTo>
                  <a:pt x="26517" y="535442"/>
                </a:lnTo>
                <a:lnTo>
                  <a:pt x="48889" y="548914"/>
                </a:lnTo>
                <a:lnTo>
                  <a:pt x="73517" y="556259"/>
                </a:lnTo>
                <a:lnTo>
                  <a:pt x="99425" y="556900"/>
                </a:lnTo>
                <a:lnTo>
                  <a:pt x="139567" y="553211"/>
                </a:lnTo>
                <a:lnTo>
                  <a:pt x="179191" y="545744"/>
                </a:lnTo>
                <a:lnTo>
                  <a:pt x="218053" y="534558"/>
                </a:lnTo>
                <a:lnTo>
                  <a:pt x="255879" y="519562"/>
                </a:lnTo>
                <a:lnTo>
                  <a:pt x="285798" y="506120"/>
                </a:lnTo>
                <a:lnTo>
                  <a:pt x="99821" y="506120"/>
                </a:lnTo>
                <a:lnTo>
                  <a:pt x="65257" y="502310"/>
                </a:lnTo>
                <a:lnTo>
                  <a:pt x="47243" y="489082"/>
                </a:lnTo>
                <a:lnTo>
                  <a:pt x="45079" y="464819"/>
                </a:lnTo>
                <a:lnTo>
                  <a:pt x="57271" y="429005"/>
                </a:lnTo>
                <a:lnTo>
                  <a:pt x="84307" y="384322"/>
                </a:lnTo>
                <a:lnTo>
                  <a:pt x="126979" y="333268"/>
                </a:lnTo>
                <a:lnTo>
                  <a:pt x="121523" y="287670"/>
                </a:lnTo>
                <a:close/>
              </a:path>
              <a:path w="730884" h="556894">
                <a:moveTo>
                  <a:pt x="724794" y="48767"/>
                </a:moveTo>
                <a:lnTo>
                  <a:pt x="633343" y="48767"/>
                </a:lnTo>
                <a:lnTo>
                  <a:pt x="651753" y="49926"/>
                </a:lnTo>
                <a:lnTo>
                  <a:pt x="665835" y="53492"/>
                </a:lnTo>
                <a:lnTo>
                  <a:pt x="676015" y="58826"/>
                </a:lnTo>
                <a:lnTo>
                  <a:pt x="682355" y="65684"/>
                </a:lnTo>
                <a:lnTo>
                  <a:pt x="685525" y="82814"/>
                </a:lnTo>
                <a:lnTo>
                  <a:pt x="679703" y="108844"/>
                </a:lnTo>
                <a:lnTo>
                  <a:pt x="662939" y="143774"/>
                </a:lnTo>
                <a:lnTo>
                  <a:pt x="633343" y="187604"/>
                </a:lnTo>
                <a:lnTo>
                  <a:pt x="602589" y="221498"/>
                </a:lnTo>
                <a:lnTo>
                  <a:pt x="568299" y="256306"/>
                </a:lnTo>
                <a:lnTo>
                  <a:pt x="532759" y="289194"/>
                </a:lnTo>
                <a:lnTo>
                  <a:pt x="495909" y="320436"/>
                </a:lnTo>
                <a:lnTo>
                  <a:pt x="457809" y="349910"/>
                </a:lnTo>
                <a:lnTo>
                  <a:pt x="378957" y="403250"/>
                </a:lnTo>
                <a:lnTo>
                  <a:pt x="338175" y="426719"/>
                </a:lnTo>
                <a:lnTo>
                  <a:pt x="296417" y="447812"/>
                </a:lnTo>
                <a:lnTo>
                  <a:pt x="253593" y="466343"/>
                </a:lnTo>
                <a:lnTo>
                  <a:pt x="209915" y="482345"/>
                </a:lnTo>
                <a:lnTo>
                  <a:pt x="148711" y="499628"/>
                </a:lnTo>
                <a:lnTo>
                  <a:pt x="99821" y="506120"/>
                </a:lnTo>
                <a:lnTo>
                  <a:pt x="285798" y="506120"/>
                </a:lnTo>
                <a:lnTo>
                  <a:pt x="350245" y="473842"/>
                </a:lnTo>
                <a:lnTo>
                  <a:pt x="395721" y="447172"/>
                </a:lnTo>
                <a:lnTo>
                  <a:pt x="440039" y="417972"/>
                </a:lnTo>
                <a:lnTo>
                  <a:pt x="483229" y="386852"/>
                </a:lnTo>
                <a:lnTo>
                  <a:pt x="525261" y="353964"/>
                </a:lnTo>
                <a:lnTo>
                  <a:pt x="566165" y="319034"/>
                </a:lnTo>
                <a:lnTo>
                  <a:pt x="621151" y="267340"/>
                </a:lnTo>
                <a:lnTo>
                  <a:pt x="650229" y="235214"/>
                </a:lnTo>
                <a:lnTo>
                  <a:pt x="702045" y="162946"/>
                </a:lnTo>
                <a:lnTo>
                  <a:pt x="724143" y="114452"/>
                </a:lnTo>
                <a:lnTo>
                  <a:pt x="730879" y="72786"/>
                </a:lnTo>
                <a:lnTo>
                  <a:pt x="724794" y="48767"/>
                </a:lnTo>
                <a:close/>
              </a:path>
              <a:path w="730884" h="556894">
                <a:moveTo>
                  <a:pt x="613897" y="0"/>
                </a:moveTo>
                <a:lnTo>
                  <a:pt x="553455" y="11429"/>
                </a:lnTo>
                <a:lnTo>
                  <a:pt x="493379" y="30632"/>
                </a:lnTo>
                <a:lnTo>
                  <a:pt x="473689" y="38618"/>
                </a:lnTo>
                <a:lnTo>
                  <a:pt x="497585" y="54101"/>
                </a:lnTo>
                <a:lnTo>
                  <a:pt x="519805" y="72542"/>
                </a:lnTo>
                <a:lnTo>
                  <a:pt x="580125" y="54498"/>
                </a:lnTo>
                <a:lnTo>
                  <a:pt x="615421" y="49408"/>
                </a:lnTo>
                <a:lnTo>
                  <a:pt x="633343" y="48767"/>
                </a:lnTo>
                <a:lnTo>
                  <a:pt x="724794" y="48767"/>
                </a:lnTo>
                <a:lnTo>
                  <a:pt x="722223" y="38618"/>
                </a:lnTo>
                <a:lnTo>
                  <a:pt x="698113" y="13868"/>
                </a:lnTo>
                <a:lnTo>
                  <a:pt x="662025" y="914"/>
                </a:lnTo>
                <a:lnTo>
                  <a:pt x="613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26079" y="2859389"/>
            <a:ext cx="534670" cy="596265"/>
          </a:xfrm>
          <a:custGeom>
            <a:avLst/>
            <a:gdLst/>
            <a:ahLst/>
            <a:cxnLst/>
            <a:rect l="l" t="t" r="r" b="b"/>
            <a:pathLst>
              <a:path w="534670" h="596264">
                <a:moveTo>
                  <a:pt x="0" y="297941"/>
                </a:moveTo>
                <a:lnTo>
                  <a:pt x="3535" y="249692"/>
                </a:lnTo>
                <a:lnTo>
                  <a:pt x="13594" y="203850"/>
                </a:lnTo>
                <a:lnTo>
                  <a:pt x="29839" y="161056"/>
                </a:lnTo>
                <a:lnTo>
                  <a:pt x="51541" y="122072"/>
                </a:lnTo>
                <a:lnTo>
                  <a:pt x="78211" y="87264"/>
                </a:lnTo>
                <a:lnTo>
                  <a:pt x="109331" y="57546"/>
                </a:lnTo>
                <a:lnTo>
                  <a:pt x="144383" y="33284"/>
                </a:lnTo>
                <a:lnTo>
                  <a:pt x="182605" y="15239"/>
                </a:lnTo>
                <a:lnTo>
                  <a:pt x="223753" y="3962"/>
                </a:lnTo>
                <a:lnTo>
                  <a:pt x="267065" y="0"/>
                </a:lnTo>
                <a:lnTo>
                  <a:pt x="310377" y="3962"/>
                </a:lnTo>
                <a:lnTo>
                  <a:pt x="351525" y="15239"/>
                </a:lnTo>
                <a:lnTo>
                  <a:pt x="389747" y="33284"/>
                </a:lnTo>
                <a:lnTo>
                  <a:pt x="424799" y="57546"/>
                </a:lnTo>
                <a:lnTo>
                  <a:pt x="455919" y="87264"/>
                </a:lnTo>
                <a:lnTo>
                  <a:pt x="482589" y="122072"/>
                </a:lnTo>
                <a:lnTo>
                  <a:pt x="504322" y="161056"/>
                </a:lnTo>
                <a:lnTo>
                  <a:pt x="520567" y="203850"/>
                </a:lnTo>
                <a:lnTo>
                  <a:pt x="530595" y="249692"/>
                </a:lnTo>
                <a:lnTo>
                  <a:pt x="534161" y="297941"/>
                </a:lnTo>
                <a:lnTo>
                  <a:pt x="530595" y="346344"/>
                </a:lnTo>
                <a:lnTo>
                  <a:pt x="520567" y="392186"/>
                </a:lnTo>
                <a:lnTo>
                  <a:pt x="504322" y="434980"/>
                </a:lnTo>
                <a:lnTo>
                  <a:pt x="482589" y="473963"/>
                </a:lnTo>
                <a:lnTo>
                  <a:pt x="455919" y="508650"/>
                </a:lnTo>
                <a:lnTo>
                  <a:pt x="424799" y="538490"/>
                </a:lnTo>
                <a:lnTo>
                  <a:pt x="389747" y="562752"/>
                </a:lnTo>
                <a:lnTo>
                  <a:pt x="351525" y="580796"/>
                </a:lnTo>
                <a:lnTo>
                  <a:pt x="310377" y="592073"/>
                </a:lnTo>
                <a:lnTo>
                  <a:pt x="267065" y="595883"/>
                </a:lnTo>
                <a:lnTo>
                  <a:pt x="223753" y="592073"/>
                </a:lnTo>
                <a:lnTo>
                  <a:pt x="182605" y="580796"/>
                </a:lnTo>
                <a:lnTo>
                  <a:pt x="144383" y="562752"/>
                </a:lnTo>
                <a:lnTo>
                  <a:pt x="109331" y="538490"/>
                </a:lnTo>
                <a:lnTo>
                  <a:pt x="78211" y="508650"/>
                </a:lnTo>
                <a:lnTo>
                  <a:pt x="51541" y="473963"/>
                </a:lnTo>
                <a:lnTo>
                  <a:pt x="29839" y="434980"/>
                </a:lnTo>
                <a:lnTo>
                  <a:pt x="13594" y="392186"/>
                </a:lnTo>
                <a:lnTo>
                  <a:pt x="3535" y="346344"/>
                </a:lnTo>
                <a:lnTo>
                  <a:pt x="0" y="297941"/>
                </a:lnTo>
                <a:close/>
              </a:path>
            </a:pathLst>
          </a:custGeom>
          <a:ln w="76199">
            <a:solidFill>
              <a:srgbClr val="2D53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41142" y="2985119"/>
            <a:ext cx="134111" cy="1493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592" y="2985119"/>
            <a:ext cx="134111" cy="1493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41142" y="3156569"/>
            <a:ext cx="134111" cy="1493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592" y="3156569"/>
            <a:ext cx="134111" cy="1493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98219" y="3167999"/>
            <a:ext cx="1849755" cy="318770"/>
          </a:xfrm>
          <a:custGeom>
            <a:avLst/>
            <a:gdLst/>
            <a:ahLst/>
            <a:cxnLst/>
            <a:rect l="l" t="t" r="r" b="b"/>
            <a:pathLst>
              <a:path w="1849754" h="318770">
                <a:moveTo>
                  <a:pt x="0" y="318668"/>
                </a:moveTo>
                <a:lnTo>
                  <a:pt x="1849252" y="0"/>
                </a:lnTo>
              </a:path>
            </a:pathLst>
          </a:custGeom>
          <a:ln w="38099">
            <a:solidFill>
              <a:srgbClr val="D6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284476" y="3122279"/>
            <a:ext cx="521334" cy="254000"/>
          </a:xfrm>
          <a:custGeom>
            <a:avLst/>
            <a:gdLst/>
            <a:ahLst/>
            <a:cxnLst/>
            <a:rect l="l" t="t" r="r" b="b"/>
            <a:pathLst>
              <a:path w="521334" h="254000">
                <a:moveTo>
                  <a:pt x="0" y="253745"/>
                </a:moveTo>
                <a:lnTo>
                  <a:pt x="521207" y="253745"/>
                </a:lnTo>
                <a:lnTo>
                  <a:pt x="521207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32207" y="3195431"/>
            <a:ext cx="400559" cy="1219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59273" y="2241285"/>
            <a:ext cx="264160" cy="86360"/>
          </a:xfrm>
          <a:custGeom>
            <a:avLst/>
            <a:gdLst/>
            <a:ahLst/>
            <a:cxnLst/>
            <a:rect l="l" t="t" r="r" b="b"/>
            <a:pathLst>
              <a:path w="264160" h="86360">
                <a:moveTo>
                  <a:pt x="31120" y="0"/>
                </a:moveTo>
                <a:lnTo>
                  <a:pt x="0" y="0"/>
                </a:lnTo>
                <a:lnTo>
                  <a:pt x="76961" y="85862"/>
                </a:lnTo>
                <a:lnTo>
                  <a:pt x="264048" y="85862"/>
                </a:lnTo>
                <a:lnTo>
                  <a:pt x="264048" y="61356"/>
                </a:lnTo>
                <a:lnTo>
                  <a:pt x="86105" y="61356"/>
                </a:lnTo>
                <a:lnTo>
                  <a:pt x="31120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93223" y="2229028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1005" y="0"/>
                </a:lnTo>
              </a:path>
            </a:pathLst>
          </a:custGeom>
          <a:ln w="25784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15199" y="2045208"/>
            <a:ext cx="253365" cy="172085"/>
          </a:xfrm>
          <a:custGeom>
            <a:avLst/>
            <a:gdLst/>
            <a:ahLst/>
            <a:cxnLst/>
            <a:rect l="l" t="t" r="r" b="b"/>
            <a:pathLst>
              <a:path w="253364" h="172085">
                <a:moveTo>
                  <a:pt x="252983" y="0"/>
                </a:moveTo>
                <a:lnTo>
                  <a:pt x="154045" y="0"/>
                </a:lnTo>
                <a:lnTo>
                  <a:pt x="0" y="171571"/>
                </a:lnTo>
                <a:lnTo>
                  <a:pt x="31120" y="171571"/>
                </a:lnTo>
                <a:lnTo>
                  <a:pt x="163067" y="24505"/>
                </a:lnTo>
                <a:lnTo>
                  <a:pt x="252983" y="24505"/>
                </a:lnTo>
                <a:lnTo>
                  <a:pt x="252983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03104" y="2130917"/>
            <a:ext cx="242570" cy="86360"/>
          </a:xfrm>
          <a:custGeom>
            <a:avLst/>
            <a:gdLst/>
            <a:ahLst/>
            <a:cxnLst/>
            <a:rect l="l" t="t" r="r" b="b"/>
            <a:pathLst>
              <a:path w="242570" h="86360">
                <a:moveTo>
                  <a:pt x="242163" y="0"/>
                </a:moveTo>
                <a:lnTo>
                  <a:pt x="77205" y="0"/>
                </a:lnTo>
                <a:lnTo>
                  <a:pt x="0" y="85862"/>
                </a:lnTo>
                <a:lnTo>
                  <a:pt x="31241" y="85862"/>
                </a:lnTo>
                <a:lnTo>
                  <a:pt x="86227" y="24658"/>
                </a:lnTo>
                <a:lnTo>
                  <a:pt x="242163" y="24658"/>
                </a:lnTo>
                <a:lnTo>
                  <a:pt x="242163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14355" y="2193554"/>
            <a:ext cx="64135" cy="71120"/>
          </a:xfrm>
          <a:custGeom>
            <a:avLst/>
            <a:gdLst/>
            <a:ahLst/>
            <a:cxnLst/>
            <a:rect l="l" t="t" r="r" b="b"/>
            <a:pathLst>
              <a:path w="64135" h="71119">
                <a:moveTo>
                  <a:pt x="31851" y="0"/>
                </a:moveTo>
                <a:lnTo>
                  <a:pt x="19415" y="2773"/>
                </a:lnTo>
                <a:lnTo>
                  <a:pt x="9387" y="10393"/>
                </a:lnTo>
                <a:lnTo>
                  <a:pt x="2529" y="21701"/>
                </a:lnTo>
                <a:lnTo>
                  <a:pt x="0" y="35539"/>
                </a:lnTo>
                <a:lnTo>
                  <a:pt x="2529" y="49377"/>
                </a:lnTo>
                <a:lnTo>
                  <a:pt x="9387" y="60685"/>
                </a:lnTo>
                <a:lnTo>
                  <a:pt x="19415" y="68305"/>
                </a:lnTo>
                <a:lnTo>
                  <a:pt x="31851" y="71109"/>
                </a:lnTo>
                <a:lnTo>
                  <a:pt x="44317" y="68305"/>
                </a:lnTo>
                <a:lnTo>
                  <a:pt x="54467" y="60685"/>
                </a:lnTo>
                <a:lnTo>
                  <a:pt x="61325" y="49377"/>
                </a:lnTo>
                <a:lnTo>
                  <a:pt x="63733" y="35539"/>
                </a:lnTo>
                <a:lnTo>
                  <a:pt x="61325" y="21701"/>
                </a:lnTo>
                <a:lnTo>
                  <a:pt x="54467" y="10393"/>
                </a:lnTo>
                <a:lnTo>
                  <a:pt x="44317" y="2773"/>
                </a:lnTo>
                <a:lnTo>
                  <a:pt x="31851" y="0"/>
                </a:lnTo>
                <a:close/>
              </a:path>
            </a:pathLst>
          </a:custGeom>
          <a:solidFill>
            <a:srgbClr val="57B3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047365" y="2021889"/>
            <a:ext cx="140791" cy="1569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91318" y="2279385"/>
            <a:ext cx="64135" cy="71755"/>
          </a:xfrm>
          <a:custGeom>
            <a:avLst/>
            <a:gdLst/>
            <a:ahLst/>
            <a:cxnLst/>
            <a:rect l="l" t="t" r="r" b="b"/>
            <a:pathLst>
              <a:path w="64135" h="71755">
                <a:moveTo>
                  <a:pt x="31851" y="0"/>
                </a:moveTo>
                <a:lnTo>
                  <a:pt x="19933" y="2560"/>
                </a:lnTo>
                <a:lnTo>
                  <a:pt x="9387" y="10424"/>
                </a:lnTo>
                <a:lnTo>
                  <a:pt x="2407" y="22097"/>
                </a:lnTo>
                <a:lnTo>
                  <a:pt x="0" y="35570"/>
                </a:lnTo>
                <a:lnTo>
                  <a:pt x="2407" y="48889"/>
                </a:lnTo>
                <a:lnTo>
                  <a:pt x="9387" y="60716"/>
                </a:lnTo>
                <a:lnTo>
                  <a:pt x="19933" y="68458"/>
                </a:lnTo>
                <a:lnTo>
                  <a:pt x="31851" y="71140"/>
                </a:lnTo>
                <a:lnTo>
                  <a:pt x="43921" y="68458"/>
                </a:lnTo>
                <a:lnTo>
                  <a:pt x="54467" y="60716"/>
                </a:lnTo>
                <a:lnTo>
                  <a:pt x="61447" y="48889"/>
                </a:lnTo>
                <a:lnTo>
                  <a:pt x="63855" y="35570"/>
                </a:lnTo>
                <a:lnTo>
                  <a:pt x="61447" y="22097"/>
                </a:lnTo>
                <a:lnTo>
                  <a:pt x="54467" y="10424"/>
                </a:lnTo>
                <a:lnTo>
                  <a:pt x="43921" y="2560"/>
                </a:lnTo>
                <a:lnTo>
                  <a:pt x="31851" y="0"/>
                </a:lnTo>
                <a:close/>
              </a:path>
            </a:pathLst>
          </a:custGeom>
          <a:solidFill>
            <a:srgbClr val="B8D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16261" y="2356622"/>
            <a:ext cx="549910" cy="142240"/>
          </a:xfrm>
          <a:custGeom>
            <a:avLst/>
            <a:gdLst/>
            <a:ahLst/>
            <a:cxnLst/>
            <a:rect l="l" t="t" r="r" b="b"/>
            <a:pathLst>
              <a:path w="549910" h="142239">
                <a:moveTo>
                  <a:pt x="70378" y="0"/>
                </a:moveTo>
                <a:lnTo>
                  <a:pt x="3322" y="0"/>
                </a:lnTo>
                <a:lnTo>
                  <a:pt x="0" y="3657"/>
                </a:lnTo>
                <a:lnTo>
                  <a:pt x="0" y="138531"/>
                </a:lnTo>
                <a:lnTo>
                  <a:pt x="3322" y="142219"/>
                </a:lnTo>
                <a:lnTo>
                  <a:pt x="546628" y="142219"/>
                </a:lnTo>
                <a:lnTo>
                  <a:pt x="549920" y="138531"/>
                </a:lnTo>
                <a:lnTo>
                  <a:pt x="549920" y="61325"/>
                </a:lnTo>
                <a:lnTo>
                  <a:pt x="73670" y="61325"/>
                </a:lnTo>
                <a:lnTo>
                  <a:pt x="73670" y="3657"/>
                </a:lnTo>
                <a:lnTo>
                  <a:pt x="70378" y="0"/>
                </a:lnTo>
                <a:close/>
              </a:path>
              <a:path w="549910" h="142239">
                <a:moveTo>
                  <a:pt x="546628" y="2407"/>
                </a:moveTo>
                <a:lnTo>
                  <a:pt x="482864" y="2407"/>
                </a:lnTo>
                <a:lnTo>
                  <a:pt x="479572" y="6095"/>
                </a:lnTo>
                <a:lnTo>
                  <a:pt x="479572" y="61325"/>
                </a:lnTo>
                <a:lnTo>
                  <a:pt x="549920" y="61325"/>
                </a:lnTo>
                <a:lnTo>
                  <a:pt x="549920" y="6095"/>
                </a:lnTo>
                <a:lnTo>
                  <a:pt x="546628" y="2407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16261" y="1885828"/>
            <a:ext cx="551180" cy="143510"/>
          </a:xfrm>
          <a:custGeom>
            <a:avLst/>
            <a:gdLst/>
            <a:ahLst/>
            <a:cxnLst/>
            <a:rect l="l" t="t" r="r" b="b"/>
            <a:pathLst>
              <a:path w="551179" h="143510">
                <a:moveTo>
                  <a:pt x="549798" y="82174"/>
                </a:moveTo>
                <a:lnTo>
                  <a:pt x="477011" y="82174"/>
                </a:lnTo>
                <a:lnTo>
                  <a:pt x="477011" y="139689"/>
                </a:lnTo>
                <a:lnTo>
                  <a:pt x="480334" y="143377"/>
                </a:lnTo>
                <a:lnTo>
                  <a:pt x="546506" y="143377"/>
                </a:lnTo>
                <a:lnTo>
                  <a:pt x="549798" y="139689"/>
                </a:lnTo>
                <a:lnTo>
                  <a:pt x="549798" y="82174"/>
                </a:lnTo>
                <a:close/>
              </a:path>
              <a:path w="551179" h="143510">
                <a:moveTo>
                  <a:pt x="547512" y="0"/>
                </a:moveTo>
                <a:lnTo>
                  <a:pt x="3322" y="0"/>
                </a:lnTo>
                <a:lnTo>
                  <a:pt x="0" y="3688"/>
                </a:lnTo>
                <a:lnTo>
                  <a:pt x="0" y="138562"/>
                </a:lnTo>
                <a:lnTo>
                  <a:pt x="3322" y="142219"/>
                </a:lnTo>
                <a:lnTo>
                  <a:pt x="69341" y="142219"/>
                </a:lnTo>
                <a:lnTo>
                  <a:pt x="72664" y="138562"/>
                </a:lnTo>
                <a:lnTo>
                  <a:pt x="72664" y="82174"/>
                </a:lnTo>
                <a:lnTo>
                  <a:pt x="549798" y="82174"/>
                </a:lnTo>
                <a:lnTo>
                  <a:pt x="549798" y="11033"/>
                </a:lnTo>
                <a:lnTo>
                  <a:pt x="550804" y="3688"/>
                </a:lnTo>
                <a:lnTo>
                  <a:pt x="547512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589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F</a:t>
            </a:r>
            <a:r>
              <a:rPr spc="-50" dirty="0"/>
              <a:t>u</a:t>
            </a:r>
            <a:r>
              <a:rPr spc="-25" dirty="0"/>
              <a:t>n</a:t>
            </a:r>
            <a:r>
              <a:rPr spc="-50" dirty="0"/>
              <a:t>c</a:t>
            </a:r>
            <a:r>
              <a:rPr spc="-20" dirty="0"/>
              <a:t>tio</a:t>
            </a:r>
            <a:r>
              <a:rPr spc="-5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8950" y="1352433"/>
            <a:ext cx="6622541" cy="4910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3239" y="1386711"/>
            <a:ext cx="6506717" cy="479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8546" y="1381932"/>
            <a:ext cx="6516370" cy="4804410"/>
          </a:xfrm>
          <a:custGeom>
            <a:avLst/>
            <a:gdLst/>
            <a:ahLst/>
            <a:cxnLst/>
            <a:rect l="l" t="t" r="r" b="b"/>
            <a:pathLst>
              <a:path w="6516370" h="4804410">
                <a:moveTo>
                  <a:pt x="0" y="4804044"/>
                </a:moveTo>
                <a:lnTo>
                  <a:pt x="6516258" y="4804044"/>
                </a:lnTo>
                <a:lnTo>
                  <a:pt x="6516258" y="0"/>
                </a:lnTo>
                <a:lnTo>
                  <a:pt x="0" y="0"/>
                </a:lnTo>
                <a:lnTo>
                  <a:pt x="0" y="480404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7779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Logic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45" dirty="0"/>
              <a:t>Apps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8576" y="3648455"/>
            <a:ext cx="198729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6670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9114" y="1498466"/>
            <a:ext cx="8457678" cy="4778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4379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Moni</a:t>
            </a:r>
            <a:r>
              <a:rPr spc="-5" dirty="0"/>
              <a:t>t</a:t>
            </a:r>
            <a:r>
              <a:rPr spc="-20" dirty="0"/>
              <a:t>or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c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820" y="202692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5390387" y="0"/>
                </a:moveTo>
                <a:lnTo>
                  <a:pt x="109727" y="0"/>
                </a:lnTo>
                <a:lnTo>
                  <a:pt x="67055" y="8625"/>
                </a:lnTo>
                <a:lnTo>
                  <a:pt x="32125" y="32125"/>
                </a:lnTo>
                <a:lnTo>
                  <a:pt x="8625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25" y="591311"/>
                </a:lnTo>
                <a:lnTo>
                  <a:pt x="32125" y="626242"/>
                </a:lnTo>
                <a:lnTo>
                  <a:pt x="67055" y="649742"/>
                </a:lnTo>
                <a:lnTo>
                  <a:pt x="109727" y="658367"/>
                </a:lnTo>
                <a:lnTo>
                  <a:pt x="5390387" y="658367"/>
                </a:lnTo>
                <a:lnTo>
                  <a:pt x="5433059" y="649742"/>
                </a:lnTo>
                <a:lnTo>
                  <a:pt x="5467989" y="626242"/>
                </a:lnTo>
                <a:lnTo>
                  <a:pt x="5491490" y="591311"/>
                </a:lnTo>
                <a:lnTo>
                  <a:pt x="5500115" y="548639"/>
                </a:lnTo>
                <a:lnTo>
                  <a:pt x="5500115" y="109727"/>
                </a:lnTo>
                <a:lnTo>
                  <a:pt x="5491490" y="67055"/>
                </a:lnTo>
                <a:lnTo>
                  <a:pt x="5467989" y="32125"/>
                </a:lnTo>
                <a:lnTo>
                  <a:pt x="5433059" y="8625"/>
                </a:lnTo>
                <a:lnTo>
                  <a:pt x="539038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5820" y="202692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0" y="109727"/>
                </a:moveTo>
                <a:lnTo>
                  <a:pt x="8625" y="67055"/>
                </a:lnTo>
                <a:lnTo>
                  <a:pt x="32125" y="32125"/>
                </a:lnTo>
                <a:lnTo>
                  <a:pt x="67055" y="8625"/>
                </a:lnTo>
                <a:lnTo>
                  <a:pt x="109727" y="0"/>
                </a:lnTo>
                <a:lnTo>
                  <a:pt x="5390387" y="0"/>
                </a:lnTo>
                <a:lnTo>
                  <a:pt x="5433059" y="8625"/>
                </a:lnTo>
                <a:lnTo>
                  <a:pt x="5467989" y="32125"/>
                </a:lnTo>
                <a:lnTo>
                  <a:pt x="5491490" y="67055"/>
                </a:lnTo>
                <a:lnTo>
                  <a:pt x="5500115" y="109727"/>
                </a:lnTo>
                <a:lnTo>
                  <a:pt x="5500115" y="548639"/>
                </a:lnTo>
                <a:lnTo>
                  <a:pt x="5491490" y="591311"/>
                </a:lnTo>
                <a:lnTo>
                  <a:pt x="5467989" y="626242"/>
                </a:lnTo>
                <a:lnTo>
                  <a:pt x="5433059" y="649742"/>
                </a:lnTo>
                <a:lnTo>
                  <a:pt x="5390387" y="658367"/>
                </a:lnTo>
                <a:lnTo>
                  <a:pt x="109727" y="658367"/>
                </a:lnTo>
                <a:lnTo>
                  <a:pt x="67055" y="649742"/>
                </a:lnTo>
                <a:lnTo>
                  <a:pt x="32125" y="626242"/>
                </a:lnTo>
                <a:lnTo>
                  <a:pt x="8625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6035" y="2017776"/>
            <a:ext cx="5519927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1390" y="2860669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5389625" y="0"/>
                </a:moveTo>
                <a:lnTo>
                  <a:pt x="109727" y="0"/>
                </a:lnTo>
                <a:lnTo>
                  <a:pt x="67055" y="8625"/>
                </a:lnTo>
                <a:lnTo>
                  <a:pt x="32125" y="32125"/>
                </a:lnTo>
                <a:lnTo>
                  <a:pt x="8625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25" y="591311"/>
                </a:lnTo>
                <a:lnTo>
                  <a:pt x="32125" y="626242"/>
                </a:lnTo>
                <a:lnTo>
                  <a:pt x="67055" y="649742"/>
                </a:lnTo>
                <a:lnTo>
                  <a:pt x="109727" y="658367"/>
                </a:lnTo>
                <a:lnTo>
                  <a:pt x="5389625" y="658367"/>
                </a:lnTo>
                <a:lnTo>
                  <a:pt x="5432297" y="649742"/>
                </a:lnTo>
                <a:lnTo>
                  <a:pt x="5467197" y="626242"/>
                </a:lnTo>
                <a:lnTo>
                  <a:pt x="5490697" y="591311"/>
                </a:lnTo>
                <a:lnTo>
                  <a:pt x="5499353" y="548639"/>
                </a:lnTo>
                <a:lnTo>
                  <a:pt x="5499353" y="109727"/>
                </a:lnTo>
                <a:lnTo>
                  <a:pt x="5490697" y="67055"/>
                </a:lnTo>
                <a:lnTo>
                  <a:pt x="5467197" y="32125"/>
                </a:lnTo>
                <a:lnTo>
                  <a:pt x="5432297" y="8625"/>
                </a:lnTo>
                <a:lnTo>
                  <a:pt x="53896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1390" y="2860669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0" y="109727"/>
                </a:moveTo>
                <a:lnTo>
                  <a:pt x="8625" y="67055"/>
                </a:lnTo>
                <a:lnTo>
                  <a:pt x="32125" y="32125"/>
                </a:lnTo>
                <a:lnTo>
                  <a:pt x="67055" y="8625"/>
                </a:lnTo>
                <a:lnTo>
                  <a:pt x="109727" y="0"/>
                </a:lnTo>
                <a:lnTo>
                  <a:pt x="5389625" y="0"/>
                </a:lnTo>
                <a:lnTo>
                  <a:pt x="5432297" y="8625"/>
                </a:lnTo>
                <a:lnTo>
                  <a:pt x="5467197" y="32125"/>
                </a:lnTo>
                <a:lnTo>
                  <a:pt x="5490697" y="67055"/>
                </a:lnTo>
                <a:lnTo>
                  <a:pt x="5499353" y="109727"/>
                </a:lnTo>
                <a:lnTo>
                  <a:pt x="5499353" y="548639"/>
                </a:lnTo>
                <a:lnTo>
                  <a:pt x="5490697" y="591311"/>
                </a:lnTo>
                <a:lnTo>
                  <a:pt x="5467197" y="626242"/>
                </a:lnTo>
                <a:lnTo>
                  <a:pt x="5432297" y="649742"/>
                </a:lnTo>
                <a:lnTo>
                  <a:pt x="5389625" y="658367"/>
                </a:lnTo>
                <a:lnTo>
                  <a:pt x="109727" y="658367"/>
                </a:lnTo>
                <a:lnTo>
                  <a:pt x="67055" y="649742"/>
                </a:lnTo>
                <a:lnTo>
                  <a:pt x="32125" y="626242"/>
                </a:lnTo>
                <a:lnTo>
                  <a:pt x="8625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72611" y="2851404"/>
            <a:ext cx="5518403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6330" y="3693795"/>
            <a:ext cx="10099791" cy="3020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5329" y="1154948"/>
            <a:ext cx="5500370" cy="657860"/>
          </a:xfrm>
          <a:custGeom>
            <a:avLst/>
            <a:gdLst/>
            <a:ahLst/>
            <a:cxnLst/>
            <a:rect l="l" t="t" r="r" b="b"/>
            <a:pathLst>
              <a:path w="5500370" h="657860">
                <a:moveTo>
                  <a:pt x="5390540" y="0"/>
                </a:moveTo>
                <a:lnTo>
                  <a:pt x="109606" y="0"/>
                </a:lnTo>
                <a:lnTo>
                  <a:pt x="66934" y="8625"/>
                </a:lnTo>
                <a:lnTo>
                  <a:pt x="32156" y="32125"/>
                </a:lnTo>
                <a:lnTo>
                  <a:pt x="8656" y="66903"/>
                </a:lnTo>
                <a:lnTo>
                  <a:pt x="0" y="109575"/>
                </a:lnTo>
                <a:lnTo>
                  <a:pt x="0" y="547999"/>
                </a:lnTo>
                <a:lnTo>
                  <a:pt x="8656" y="590671"/>
                </a:lnTo>
                <a:lnTo>
                  <a:pt x="32156" y="625601"/>
                </a:lnTo>
                <a:lnTo>
                  <a:pt x="66934" y="649071"/>
                </a:lnTo>
                <a:lnTo>
                  <a:pt x="109606" y="657605"/>
                </a:lnTo>
                <a:lnTo>
                  <a:pt x="5390540" y="657605"/>
                </a:lnTo>
                <a:lnTo>
                  <a:pt x="5433212" y="649071"/>
                </a:lnTo>
                <a:lnTo>
                  <a:pt x="5467989" y="625601"/>
                </a:lnTo>
                <a:lnTo>
                  <a:pt x="5491490" y="590671"/>
                </a:lnTo>
                <a:lnTo>
                  <a:pt x="5500115" y="547999"/>
                </a:lnTo>
                <a:lnTo>
                  <a:pt x="5500115" y="109575"/>
                </a:lnTo>
                <a:lnTo>
                  <a:pt x="5491490" y="66903"/>
                </a:lnTo>
                <a:lnTo>
                  <a:pt x="5467989" y="32125"/>
                </a:lnTo>
                <a:lnTo>
                  <a:pt x="5433212" y="8625"/>
                </a:lnTo>
                <a:lnTo>
                  <a:pt x="539054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5329" y="1154948"/>
            <a:ext cx="5500370" cy="657860"/>
          </a:xfrm>
          <a:custGeom>
            <a:avLst/>
            <a:gdLst/>
            <a:ahLst/>
            <a:cxnLst/>
            <a:rect l="l" t="t" r="r" b="b"/>
            <a:pathLst>
              <a:path w="5500370" h="657860">
                <a:moveTo>
                  <a:pt x="0" y="109575"/>
                </a:moveTo>
                <a:lnTo>
                  <a:pt x="8656" y="66903"/>
                </a:lnTo>
                <a:lnTo>
                  <a:pt x="32156" y="32125"/>
                </a:lnTo>
                <a:lnTo>
                  <a:pt x="66934" y="8625"/>
                </a:lnTo>
                <a:lnTo>
                  <a:pt x="109606" y="0"/>
                </a:lnTo>
                <a:lnTo>
                  <a:pt x="5390540" y="0"/>
                </a:lnTo>
                <a:lnTo>
                  <a:pt x="5433212" y="8625"/>
                </a:lnTo>
                <a:lnTo>
                  <a:pt x="5467989" y="32125"/>
                </a:lnTo>
                <a:lnTo>
                  <a:pt x="5491490" y="66903"/>
                </a:lnTo>
                <a:lnTo>
                  <a:pt x="5500115" y="109575"/>
                </a:lnTo>
                <a:lnTo>
                  <a:pt x="5500115" y="547999"/>
                </a:lnTo>
                <a:lnTo>
                  <a:pt x="5491490" y="590671"/>
                </a:lnTo>
                <a:lnTo>
                  <a:pt x="5467989" y="625601"/>
                </a:lnTo>
                <a:lnTo>
                  <a:pt x="5433212" y="649071"/>
                </a:lnTo>
                <a:lnTo>
                  <a:pt x="5390540" y="657605"/>
                </a:lnTo>
                <a:lnTo>
                  <a:pt x="109606" y="657605"/>
                </a:lnTo>
                <a:lnTo>
                  <a:pt x="66934" y="649071"/>
                </a:lnTo>
                <a:lnTo>
                  <a:pt x="32156" y="625601"/>
                </a:lnTo>
                <a:lnTo>
                  <a:pt x="8656" y="590671"/>
                </a:lnTo>
                <a:lnTo>
                  <a:pt x="0" y="547999"/>
                </a:lnTo>
                <a:lnTo>
                  <a:pt x="0" y="10957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179" y="1146047"/>
            <a:ext cx="5519928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94050" y="1372031"/>
            <a:ext cx="3279140" cy="1961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sual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ize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250">
              <a:latin typeface="Times New Roman"/>
              <a:cs typeface="Times New Roman"/>
            </a:endParaRPr>
          </a:p>
          <a:p>
            <a:pPr marR="10160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lyze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logs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>
              <a:latin typeface="Times New Roman"/>
              <a:cs typeface="Times New Roman"/>
            </a:endParaRPr>
          </a:p>
          <a:p>
            <a:pPr marL="57785"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tup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5104">
              <a:lnSpc>
                <a:spcPct val="100000"/>
              </a:lnSpc>
            </a:pPr>
            <a:r>
              <a:rPr spc="-35" dirty="0"/>
              <a:t>Ke</a:t>
            </a:r>
            <a:r>
              <a:rPr spc="-25" dirty="0"/>
              <a:t>y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45" dirty="0"/>
              <a:t>a</a:t>
            </a:r>
            <a:r>
              <a:rPr spc="-25" dirty="0"/>
              <a:t>pa</a:t>
            </a:r>
            <a:r>
              <a:rPr spc="-50" dirty="0"/>
              <a:t>b</a:t>
            </a:r>
            <a:r>
              <a:rPr spc="-15" dirty="0"/>
              <a:t>i</a:t>
            </a:r>
            <a:r>
              <a:rPr spc="-30" dirty="0"/>
              <a:t>l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1955">
              <a:lnSpc>
                <a:spcPct val="100000"/>
              </a:lnSpc>
            </a:pPr>
            <a:r>
              <a:rPr spc="-25" dirty="0"/>
              <a:t>Moni</a:t>
            </a:r>
            <a:r>
              <a:rPr dirty="0"/>
              <a:t>t</a:t>
            </a:r>
            <a:r>
              <a:rPr spc="-20" dirty="0"/>
              <a:t>oring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Dat</a:t>
            </a:r>
            <a:r>
              <a:rPr spc="-25" dirty="0"/>
              <a:t>a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45" dirty="0"/>
              <a:t>P</a:t>
            </a:r>
            <a:r>
              <a:rPr spc="-15" dirty="0"/>
              <a:t>l</a:t>
            </a:r>
            <a:r>
              <a:rPr spc="-50" dirty="0"/>
              <a:t>a</a:t>
            </a:r>
            <a:r>
              <a:rPr spc="-15" dirty="0"/>
              <a:t>tf</a:t>
            </a:r>
            <a:r>
              <a:rPr spc="-45" dirty="0"/>
              <a:t>o</a:t>
            </a:r>
            <a:r>
              <a:rPr spc="-35" dirty="0"/>
              <a:t>rm</a:t>
            </a:r>
          </a:p>
        </p:txBody>
      </p:sp>
      <p:sp>
        <p:nvSpPr>
          <p:cNvPr id="5" name="object 5"/>
          <p:cNvSpPr/>
          <p:nvPr/>
        </p:nvSpPr>
        <p:spPr>
          <a:xfrm>
            <a:off x="3590300" y="2280919"/>
            <a:ext cx="8153643" cy="4065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89" y="2682880"/>
            <a:ext cx="2655570" cy="675640"/>
          </a:xfrm>
          <a:custGeom>
            <a:avLst/>
            <a:gdLst/>
            <a:ahLst/>
            <a:cxnLst/>
            <a:rect l="l" t="t" r="r" b="b"/>
            <a:pathLst>
              <a:path w="2655570" h="675639">
                <a:moveTo>
                  <a:pt x="2543043" y="0"/>
                </a:moveTo>
                <a:lnTo>
                  <a:pt x="112526" y="0"/>
                </a:lnTo>
                <a:lnTo>
                  <a:pt x="68723" y="8869"/>
                </a:lnTo>
                <a:lnTo>
                  <a:pt x="32958" y="33009"/>
                </a:lnTo>
                <a:lnTo>
                  <a:pt x="8833" y="68701"/>
                </a:lnTo>
                <a:lnTo>
                  <a:pt x="0" y="112501"/>
                </a:lnTo>
                <a:lnTo>
                  <a:pt x="0" y="562599"/>
                </a:lnTo>
                <a:lnTo>
                  <a:pt x="8833" y="606430"/>
                </a:lnTo>
                <a:lnTo>
                  <a:pt x="32958" y="642091"/>
                </a:lnTo>
                <a:lnTo>
                  <a:pt x="68723" y="666231"/>
                </a:lnTo>
                <a:lnTo>
                  <a:pt x="112526" y="675131"/>
                </a:lnTo>
                <a:lnTo>
                  <a:pt x="2543043" y="675131"/>
                </a:lnTo>
                <a:lnTo>
                  <a:pt x="2586858" y="666231"/>
                </a:lnTo>
                <a:lnTo>
                  <a:pt x="2622554" y="642091"/>
                </a:lnTo>
                <a:lnTo>
                  <a:pt x="2646675" y="606430"/>
                </a:lnTo>
                <a:lnTo>
                  <a:pt x="2655569" y="562599"/>
                </a:lnTo>
                <a:lnTo>
                  <a:pt x="2655569" y="112501"/>
                </a:lnTo>
                <a:lnTo>
                  <a:pt x="2646675" y="68701"/>
                </a:lnTo>
                <a:lnTo>
                  <a:pt x="2622554" y="33009"/>
                </a:lnTo>
                <a:lnTo>
                  <a:pt x="2586858" y="8869"/>
                </a:lnTo>
                <a:lnTo>
                  <a:pt x="25430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89" y="2682880"/>
            <a:ext cx="2655570" cy="675640"/>
          </a:xfrm>
          <a:custGeom>
            <a:avLst/>
            <a:gdLst/>
            <a:ahLst/>
            <a:cxnLst/>
            <a:rect l="l" t="t" r="r" b="b"/>
            <a:pathLst>
              <a:path w="2655570" h="675639">
                <a:moveTo>
                  <a:pt x="0" y="112501"/>
                </a:moveTo>
                <a:lnTo>
                  <a:pt x="8833" y="68701"/>
                </a:lnTo>
                <a:lnTo>
                  <a:pt x="32958" y="33009"/>
                </a:lnTo>
                <a:lnTo>
                  <a:pt x="68723" y="8869"/>
                </a:lnTo>
                <a:lnTo>
                  <a:pt x="112526" y="0"/>
                </a:lnTo>
                <a:lnTo>
                  <a:pt x="2543043" y="0"/>
                </a:lnTo>
                <a:lnTo>
                  <a:pt x="2586858" y="8869"/>
                </a:lnTo>
                <a:lnTo>
                  <a:pt x="2622554" y="33009"/>
                </a:lnTo>
                <a:lnTo>
                  <a:pt x="2646675" y="68701"/>
                </a:lnTo>
                <a:lnTo>
                  <a:pt x="2655569" y="112501"/>
                </a:lnTo>
                <a:lnTo>
                  <a:pt x="2655569" y="562599"/>
                </a:lnTo>
                <a:lnTo>
                  <a:pt x="2646675" y="606430"/>
                </a:lnTo>
                <a:lnTo>
                  <a:pt x="2622554" y="642091"/>
                </a:lnTo>
                <a:lnTo>
                  <a:pt x="2586858" y="666231"/>
                </a:lnTo>
                <a:lnTo>
                  <a:pt x="2543043" y="675131"/>
                </a:lnTo>
                <a:lnTo>
                  <a:pt x="112526" y="675131"/>
                </a:lnTo>
                <a:lnTo>
                  <a:pt x="68723" y="666231"/>
                </a:lnTo>
                <a:lnTo>
                  <a:pt x="32958" y="642091"/>
                </a:lnTo>
                <a:lnTo>
                  <a:pt x="8833" y="606430"/>
                </a:lnTo>
                <a:lnTo>
                  <a:pt x="0" y="562599"/>
                </a:lnTo>
                <a:lnTo>
                  <a:pt x="0" y="11250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7284" y="2673095"/>
            <a:ext cx="2674620" cy="694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76859" y="2896166"/>
            <a:ext cx="81724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7189" y="3799209"/>
            <a:ext cx="2655570" cy="676275"/>
          </a:xfrm>
          <a:custGeom>
            <a:avLst/>
            <a:gdLst/>
            <a:ahLst/>
            <a:cxnLst/>
            <a:rect l="l" t="t" r="r" b="b"/>
            <a:pathLst>
              <a:path w="2655570" h="676275">
                <a:moveTo>
                  <a:pt x="2542925" y="0"/>
                </a:moveTo>
                <a:lnTo>
                  <a:pt x="112644" y="0"/>
                </a:lnTo>
                <a:lnTo>
                  <a:pt x="68793" y="8869"/>
                </a:lnTo>
                <a:lnTo>
                  <a:pt x="32991" y="33018"/>
                </a:lnTo>
                <a:lnTo>
                  <a:pt x="8845" y="68832"/>
                </a:lnTo>
                <a:lnTo>
                  <a:pt x="0" y="112647"/>
                </a:lnTo>
                <a:lnTo>
                  <a:pt x="0" y="563239"/>
                </a:lnTo>
                <a:lnTo>
                  <a:pt x="8845" y="607054"/>
                </a:lnTo>
                <a:lnTo>
                  <a:pt x="32991" y="642868"/>
                </a:lnTo>
                <a:lnTo>
                  <a:pt x="68793" y="667002"/>
                </a:lnTo>
                <a:lnTo>
                  <a:pt x="112644" y="675884"/>
                </a:lnTo>
                <a:lnTo>
                  <a:pt x="2542925" y="675884"/>
                </a:lnTo>
                <a:lnTo>
                  <a:pt x="2586740" y="667002"/>
                </a:lnTo>
                <a:lnTo>
                  <a:pt x="2622554" y="642868"/>
                </a:lnTo>
                <a:lnTo>
                  <a:pt x="2646675" y="607054"/>
                </a:lnTo>
                <a:lnTo>
                  <a:pt x="2655569" y="563239"/>
                </a:lnTo>
                <a:lnTo>
                  <a:pt x="2655569" y="112647"/>
                </a:lnTo>
                <a:lnTo>
                  <a:pt x="2646675" y="68832"/>
                </a:lnTo>
                <a:lnTo>
                  <a:pt x="2622554" y="33018"/>
                </a:lnTo>
                <a:lnTo>
                  <a:pt x="2586740" y="8869"/>
                </a:lnTo>
                <a:lnTo>
                  <a:pt x="25429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189" y="3799209"/>
            <a:ext cx="2655570" cy="676275"/>
          </a:xfrm>
          <a:custGeom>
            <a:avLst/>
            <a:gdLst/>
            <a:ahLst/>
            <a:cxnLst/>
            <a:rect l="l" t="t" r="r" b="b"/>
            <a:pathLst>
              <a:path w="2655570" h="676275">
                <a:moveTo>
                  <a:pt x="0" y="112647"/>
                </a:moveTo>
                <a:lnTo>
                  <a:pt x="8845" y="68832"/>
                </a:lnTo>
                <a:lnTo>
                  <a:pt x="32991" y="33018"/>
                </a:lnTo>
                <a:lnTo>
                  <a:pt x="68793" y="8869"/>
                </a:lnTo>
                <a:lnTo>
                  <a:pt x="112644" y="0"/>
                </a:lnTo>
                <a:lnTo>
                  <a:pt x="2542925" y="0"/>
                </a:lnTo>
                <a:lnTo>
                  <a:pt x="2586740" y="8869"/>
                </a:lnTo>
                <a:lnTo>
                  <a:pt x="2622554" y="33018"/>
                </a:lnTo>
                <a:lnTo>
                  <a:pt x="2646675" y="68832"/>
                </a:lnTo>
                <a:lnTo>
                  <a:pt x="2655569" y="112647"/>
                </a:lnTo>
                <a:lnTo>
                  <a:pt x="2655569" y="563239"/>
                </a:lnTo>
                <a:lnTo>
                  <a:pt x="2646675" y="607054"/>
                </a:lnTo>
                <a:lnTo>
                  <a:pt x="2622554" y="642868"/>
                </a:lnTo>
                <a:lnTo>
                  <a:pt x="2586740" y="667002"/>
                </a:lnTo>
                <a:lnTo>
                  <a:pt x="2542925" y="675884"/>
                </a:lnTo>
                <a:lnTo>
                  <a:pt x="112644" y="675884"/>
                </a:lnTo>
                <a:lnTo>
                  <a:pt x="68793" y="667002"/>
                </a:lnTo>
                <a:lnTo>
                  <a:pt x="32991" y="642868"/>
                </a:lnTo>
                <a:lnTo>
                  <a:pt x="8845" y="607054"/>
                </a:lnTo>
                <a:lnTo>
                  <a:pt x="0" y="563239"/>
                </a:lnTo>
                <a:lnTo>
                  <a:pt x="0" y="11264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284" y="3790188"/>
            <a:ext cx="2674620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04875" y="4015284"/>
            <a:ext cx="5619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Logs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4404" y="2112212"/>
            <a:ext cx="8076038" cy="4169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90135">
              <a:lnSpc>
                <a:spcPct val="100000"/>
              </a:lnSpc>
            </a:pPr>
            <a:r>
              <a:rPr spc="-25" dirty="0"/>
              <a:t>Log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0" dirty="0"/>
              <a:t>Da</a:t>
            </a:r>
            <a:r>
              <a:rPr spc="-20" dirty="0"/>
              <a:t>ta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820" y="202692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5390387" y="0"/>
                </a:moveTo>
                <a:lnTo>
                  <a:pt x="109727" y="0"/>
                </a:lnTo>
                <a:lnTo>
                  <a:pt x="67055" y="8625"/>
                </a:lnTo>
                <a:lnTo>
                  <a:pt x="32125" y="32125"/>
                </a:lnTo>
                <a:lnTo>
                  <a:pt x="8625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25" y="591311"/>
                </a:lnTo>
                <a:lnTo>
                  <a:pt x="32125" y="626242"/>
                </a:lnTo>
                <a:lnTo>
                  <a:pt x="67055" y="649742"/>
                </a:lnTo>
                <a:lnTo>
                  <a:pt x="109727" y="658367"/>
                </a:lnTo>
                <a:lnTo>
                  <a:pt x="5390387" y="658367"/>
                </a:lnTo>
                <a:lnTo>
                  <a:pt x="5433059" y="649742"/>
                </a:lnTo>
                <a:lnTo>
                  <a:pt x="5467989" y="626242"/>
                </a:lnTo>
                <a:lnTo>
                  <a:pt x="5491490" y="591311"/>
                </a:lnTo>
                <a:lnTo>
                  <a:pt x="5500115" y="548639"/>
                </a:lnTo>
                <a:lnTo>
                  <a:pt x="5500115" y="109727"/>
                </a:lnTo>
                <a:lnTo>
                  <a:pt x="5491490" y="67055"/>
                </a:lnTo>
                <a:lnTo>
                  <a:pt x="5467989" y="32125"/>
                </a:lnTo>
                <a:lnTo>
                  <a:pt x="5433059" y="8625"/>
                </a:lnTo>
                <a:lnTo>
                  <a:pt x="539038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5820" y="2026920"/>
            <a:ext cx="5500370" cy="658495"/>
          </a:xfrm>
          <a:custGeom>
            <a:avLst/>
            <a:gdLst/>
            <a:ahLst/>
            <a:cxnLst/>
            <a:rect l="l" t="t" r="r" b="b"/>
            <a:pathLst>
              <a:path w="5500370" h="658494">
                <a:moveTo>
                  <a:pt x="0" y="109727"/>
                </a:moveTo>
                <a:lnTo>
                  <a:pt x="8625" y="67055"/>
                </a:lnTo>
                <a:lnTo>
                  <a:pt x="32125" y="32125"/>
                </a:lnTo>
                <a:lnTo>
                  <a:pt x="67055" y="8625"/>
                </a:lnTo>
                <a:lnTo>
                  <a:pt x="109727" y="0"/>
                </a:lnTo>
                <a:lnTo>
                  <a:pt x="5390387" y="0"/>
                </a:lnTo>
                <a:lnTo>
                  <a:pt x="5433059" y="8625"/>
                </a:lnTo>
                <a:lnTo>
                  <a:pt x="5467989" y="32125"/>
                </a:lnTo>
                <a:lnTo>
                  <a:pt x="5491490" y="67055"/>
                </a:lnTo>
                <a:lnTo>
                  <a:pt x="5500115" y="109727"/>
                </a:lnTo>
                <a:lnTo>
                  <a:pt x="5500115" y="548639"/>
                </a:lnTo>
                <a:lnTo>
                  <a:pt x="5491490" y="591311"/>
                </a:lnTo>
                <a:lnTo>
                  <a:pt x="5467989" y="626242"/>
                </a:lnTo>
                <a:lnTo>
                  <a:pt x="5433059" y="649742"/>
                </a:lnTo>
                <a:lnTo>
                  <a:pt x="5390387" y="658367"/>
                </a:lnTo>
                <a:lnTo>
                  <a:pt x="109727" y="658367"/>
                </a:lnTo>
                <a:lnTo>
                  <a:pt x="67055" y="649742"/>
                </a:lnTo>
                <a:lnTo>
                  <a:pt x="32125" y="626242"/>
                </a:lnTo>
                <a:lnTo>
                  <a:pt x="8625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6035" y="2017776"/>
            <a:ext cx="5519927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1390" y="2860669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5389625" y="0"/>
                </a:moveTo>
                <a:lnTo>
                  <a:pt x="109727" y="0"/>
                </a:lnTo>
                <a:lnTo>
                  <a:pt x="67055" y="8625"/>
                </a:lnTo>
                <a:lnTo>
                  <a:pt x="32125" y="32125"/>
                </a:lnTo>
                <a:lnTo>
                  <a:pt x="8625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25" y="591311"/>
                </a:lnTo>
                <a:lnTo>
                  <a:pt x="32125" y="626242"/>
                </a:lnTo>
                <a:lnTo>
                  <a:pt x="67055" y="649742"/>
                </a:lnTo>
                <a:lnTo>
                  <a:pt x="109727" y="658367"/>
                </a:lnTo>
                <a:lnTo>
                  <a:pt x="5389625" y="658367"/>
                </a:lnTo>
                <a:lnTo>
                  <a:pt x="5432297" y="649742"/>
                </a:lnTo>
                <a:lnTo>
                  <a:pt x="5467197" y="626242"/>
                </a:lnTo>
                <a:lnTo>
                  <a:pt x="5490697" y="591311"/>
                </a:lnTo>
                <a:lnTo>
                  <a:pt x="5499353" y="548639"/>
                </a:lnTo>
                <a:lnTo>
                  <a:pt x="5499353" y="109727"/>
                </a:lnTo>
                <a:lnTo>
                  <a:pt x="5490697" y="67055"/>
                </a:lnTo>
                <a:lnTo>
                  <a:pt x="5467197" y="32125"/>
                </a:lnTo>
                <a:lnTo>
                  <a:pt x="5432297" y="8625"/>
                </a:lnTo>
                <a:lnTo>
                  <a:pt x="53896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1390" y="2860669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0" y="109727"/>
                </a:moveTo>
                <a:lnTo>
                  <a:pt x="8625" y="67055"/>
                </a:lnTo>
                <a:lnTo>
                  <a:pt x="32125" y="32125"/>
                </a:lnTo>
                <a:lnTo>
                  <a:pt x="67055" y="8625"/>
                </a:lnTo>
                <a:lnTo>
                  <a:pt x="109727" y="0"/>
                </a:lnTo>
                <a:lnTo>
                  <a:pt x="5389625" y="0"/>
                </a:lnTo>
                <a:lnTo>
                  <a:pt x="5432297" y="8625"/>
                </a:lnTo>
                <a:lnTo>
                  <a:pt x="5467197" y="32125"/>
                </a:lnTo>
                <a:lnTo>
                  <a:pt x="5490697" y="67055"/>
                </a:lnTo>
                <a:lnTo>
                  <a:pt x="5499353" y="109727"/>
                </a:lnTo>
                <a:lnTo>
                  <a:pt x="5499353" y="548639"/>
                </a:lnTo>
                <a:lnTo>
                  <a:pt x="5490697" y="591311"/>
                </a:lnTo>
                <a:lnTo>
                  <a:pt x="5467197" y="626242"/>
                </a:lnTo>
                <a:lnTo>
                  <a:pt x="5432297" y="649742"/>
                </a:lnTo>
                <a:lnTo>
                  <a:pt x="5389625" y="658367"/>
                </a:lnTo>
                <a:lnTo>
                  <a:pt x="109727" y="658367"/>
                </a:lnTo>
                <a:lnTo>
                  <a:pt x="67055" y="649742"/>
                </a:lnTo>
                <a:lnTo>
                  <a:pt x="32125" y="626242"/>
                </a:lnTo>
                <a:lnTo>
                  <a:pt x="8625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72611" y="2851404"/>
            <a:ext cx="5518403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6289" y="3782049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5389625" y="0"/>
                </a:moveTo>
                <a:lnTo>
                  <a:pt x="109727" y="0"/>
                </a:lnTo>
                <a:lnTo>
                  <a:pt x="67055" y="8656"/>
                </a:lnTo>
                <a:lnTo>
                  <a:pt x="32156" y="32141"/>
                </a:lnTo>
                <a:lnTo>
                  <a:pt x="8656" y="67062"/>
                </a:lnTo>
                <a:lnTo>
                  <a:pt x="0" y="109734"/>
                </a:lnTo>
                <a:lnTo>
                  <a:pt x="0" y="548646"/>
                </a:lnTo>
                <a:lnTo>
                  <a:pt x="8656" y="591318"/>
                </a:lnTo>
                <a:lnTo>
                  <a:pt x="32156" y="626251"/>
                </a:lnTo>
                <a:lnTo>
                  <a:pt x="67055" y="649742"/>
                </a:lnTo>
                <a:lnTo>
                  <a:pt x="109727" y="658374"/>
                </a:lnTo>
                <a:lnTo>
                  <a:pt x="5389625" y="658374"/>
                </a:lnTo>
                <a:lnTo>
                  <a:pt x="5432297" y="649742"/>
                </a:lnTo>
                <a:lnTo>
                  <a:pt x="5467227" y="626251"/>
                </a:lnTo>
                <a:lnTo>
                  <a:pt x="5490728" y="591318"/>
                </a:lnTo>
                <a:lnTo>
                  <a:pt x="5499353" y="548646"/>
                </a:lnTo>
                <a:lnTo>
                  <a:pt x="5499353" y="109734"/>
                </a:lnTo>
                <a:lnTo>
                  <a:pt x="5490728" y="67062"/>
                </a:lnTo>
                <a:lnTo>
                  <a:pt x="5467227" y="32141"/>
                </a:lnTo>
                <a:lnTo>
                  <a:pt x="5432297" y="8656"/>
                </a:lnTo>
                <a:lnTo>
                  <a:pt x="53896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6289" y="3782049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0" y="109734"/>
                </a:moveTo>
                <a:lnTo>
                  <a:pt x="8656" y="67062"/>
                </a:lnTo>
                <a:lnTo>
                  <a:pt x="32156" y="32141"/>
                </a:lnTo>
                <a:lnTo>
                  <a:pt x="67055" y="8656"/>
                </a:lnTo>
                <a:lnTo>
                  <a:pt x="109727" y="0"/>
                </a:lnTo>
                <a:lnTo>
                  <a:pt x="5389625" y="0"/>
                </a:lnTo>
                <a:lnTo>
                  <a:pt x="5432297" y="8656"/>
                </a:lnTo>
                <a:lnTo>
                  <a:pt x="5467227" y="32141"/>
                </a:lnTo>
                <a:lnTo>
                  <a:pt x="5490728" y="67062"/>
                </a:lnTo>
                <a:lnTo>
                  <a:pt x="5499353" y="109734"/>
                </a:lnTo>
                <a:lnTo>
                  <a:pt x="5499353" y="548646"/>
                </a:lnTo>
                <a:lnTo>
                  <a:pt x="5490728" y="591318"/>
                </a:lnTo>
                <a:lnTo>
                  <a:pt x="5467227" y="626251"/>
                </a:lnTo>
                <a:lnTo>
                  <a:pt x="5432297" y="649742"/>
                </a:lnTo>
                <a:lnTo>
                  <a:pt x="5389625" y="658374"/>
                </a:lnTo>
                <a:lnTo>
                  <a:pt x="109727" y="658374"/>
                </a:lnTo>
                <a:lnTo>
                  <a:pt x="67055" y="649742"/>
                </a:lnTo>
                <a:lnTo>
                  <a:pt x="32156" y="626251"/>
                </a:lnTo>
                <a:lnTo>
                  <a:pt x="8656" y="591318"/>
                </a:lnTo>
                <a:lnTo>
                  <a:pt x="0" y="548646"/>
                </a:lnTo>
                <a:lnTo>
                  <a:pt x="0" y="10973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6140" y="3771900"/>
            <a:ext cx="5519927" cy="67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1219" y="4738365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5389625" y="0"/>
                </a:moveTo>
                <a:lnTo>
                  <a:pt x="109727" y="0"/>
                </a:lnTo>
                <a:lnTo>
                  <a:pt x="67055" y="8644"/>
                </a:lnTo>
                <a:lnTo>
                  <a:pt x="32125" y="32135"/>
                </a:lnTo>
                <a:lnTo>
                  <a:pt x="8656" y="67055"/>
                </a:lnTo>
                <a:lnTo>
                  <a:pt x="0" y="109727"/>
                </a:lnTo>
                <a:lnTo>
                  <a:pt x="0" y="548639"/>
                </a:lnTo>
                <a:lnTo>
                  <a:pt x="8656" y="591311"/>
                </a:lnTo>
                <a:lnTo>
                  <a:pt x="32125" y="626245"/>
                </a:lnTo>
                <a:lnTo>
                  <a:pt x="67055" y="649736"/>
                </a:lnTo>
                <a:lnTo>
                  <a:pt x="109727" y="658367"/>
                </a:lnTo>
                <a:lnTo>
                  <a:pt x="5389625" y="658367"/>
                </a:lnTo>
                <a:lnTo>
                  <a:pt x="5432297" y="649736"/>
                </a:lnTo>
                <a:lnTo>
                  <a:pt x="5467227" y="626245"/>
                </a:lnTo>
                <a:lnTo>
                  <a:pt x="5490728" y="591311"/>
                </a:lnTo>
                <a:lnTo>
                  <a:pt x="5499353" y="548639"/>
                </a:lnTo>
                <a:lnTo>
                  <a:pt x="5499353" y="109727"/>
                </a:lnTo>
                <a:lnTo>
                  <a:pt x="5490728" y="67055"/>
                </a:lnTo>
                <a:lnTo>
                  <a:pt x="5467227" y="32135"/>
                </a:lnTo>
                <a:lnTo>
                  <a:pt x="5432297" y="8644"/>
                </a:lnTo>
                <a:lnTo>
                  <a:pt x="538962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1219" y="4738365"/>
            <a:ext cx="5499735" cy="658495"/>
          </a:xfrm>
          <a:custGeom>
            <a:avLst/>
            <a:gdLst/>
            <a:ahLst/>
            <a:cxnLst/>
            <a:rect l="l" t="t" r="r" b="b"/>
            <a:pathLst>
              <a:path w="5499734" h="658495">
                <a:moveTo>
                  <a:pt x="0" y="109727"/>
                </a:moveTo>
                <a:lnTo>
                  <a:pt x="8656" y="67055"/>
                </a:lnTo>
                <a:lnTo>
                  <a:pt x="32125" y="32135"/>
                </a:lnTo>
                <a:lnTo>
                  <a:pt x="67055" y="8644"/>
                </a:lnTo>
                <a:lnTo>
                  <a:pt x="109727" y="0"/>
                </a:lnTo>
                <a:lnTo>
                  <a:pt x="5389625" y="0"/>
                </a:lnTo>
                <a:lnTo>
                  <a:pt x="5432297" y="8644"/>
                </a:lnTo>
                <a:lnTo>
                  <a:pt x="5467227" y="32135"/>
                </a:lnTo>
                <a:lnTo>
                  <a:pt x="5490728" y="67055"/>
                </a:lnTo>
                <a:lnTo>
                  <a:pt x="5499353" y="109727"/>
                </a:lnTo>
                <a:lnTo>
                  <a:pt x="5499353" y="548639"/>
                </a:lnTo>
                <a:lnTo>
                  <a:pt x="5490728" y="591311"/>
                </a:lnTo>
                <a:lnTo>
                  <a:pt x="5467227" y="626245"/>
                </a:lnTo>
                <a:lnTo>
                  <a:pt x="5432297" y="649736"/>
                </a:lnTo>
                <a:lnTo>
                  <a:pt x="5389625" y="658367"/>
                </a:lnTo>
                <a:lnTo>
                  <a:pt x="109727" y="658367"/>
                </a:lnTo>
                <a:lnTo>
                  <a:pt x="67055" y="649736"/>
                </a:lnTo>
                <a:lnTo>
                  <a:pt x="32125" y="626245"/>
                </a:lnTo>
                <a:lnTo>
                  <a:pt x="8656" y="591311"/>
                </a:lnTo>
                <a:lnTo>
                  <a:pt x="0" y="548639"/>
                </a:lnTo>
                <a:lnTo>
                  <a:pt x="0" y="10972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1191" y="4728971"/>
            <a:ext cx="5519927" cy="678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5329" y="1154948"/>
            <a:ext cx="5500370" cy="657860"/>
          </a:xfrm>
          <a:custGeom>
            <a:avLst/>
            <a:gdLst/>
            <a:ahLst/>
            <a:cxnLst/>
            <a:rect l="l" t="t" r="r" b="b"/>
            <a:pathLst>
              <a:path w="5500370" h="657860">
                <a:moveTo>
                  <a:pt x="5390540" y="0"/>
                </a:moveTo>
                <a:lnTo>
                  <a:pt x="109606" y="0"/>
                </a:lnTo>
                <a:lnTo>
                  <a:pt x="66934" y="8625"/>
                </a:lnTo>
                <a:lnTo>
                  <a:pt x="32156" y="32125"/>
                </a:lnTo>
                <a:lnTo>
                  <a:pt x="8656" y="66903"/>
                </a:lnTo>
                <a:lnTo>
                  <a:pt x="0" y="109575"/>
                </a:lnTo>
                <a:lnTo>
                  <a:pt x="0" y="547999"/>
                </a:lnTo>
                <a:lnTo>
                  <a:pt x="8656" y="590671"/>
                </a:lnTo>
                <a:lnTo>
                  <a:pt x="32156" y="625601"/>
                </a:lnTo>
                <a:lnTo>
                  <a:pt x="66934" y="649071"/>
                </a:lnTo>
                <a:lnTo>
                  <a:pt x="109606" y="657605"/>
                </a:lnTo>
                <a:lnTo>
                  <a:pt x="5390540" y="657605"/>
                </a:lnTo>
                <a:lnTo>
                  <a:pt x="5433212" y="649071"/>
                </a:lnTo>
                <a:lnTo>
                  <a:pt x="5467989" y="625601"/>
                </a:lnTo>
                <a:lnTo>
                  <a:pt x="5491490" y="590671"/>
                </a:lnTo>
                <a:lnTo>
                  <a:pt x="5500115" y="547999"/>
                </a:lnTo>
                <a:lnTo>
                  <a:pt x="5500115" y="109575"/>
                </a:lnTo>
                <a:lnTo>
                  <a:pt x="5491490" y="66903"/>
                </a:lnTo>
                <a:lnTo>
                  <a:pt x="5467989" y="32125"/>
                </a:lnTo>
                <a:lnTo>
                  <a:pt x="5433212" y="8625"/>
                </a:lnTo>
                <a:lnTo>
                  <a:pt x="539054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55329" y="1154948"/>
            <a:ext cx="5500370" cy="657860"/>
          </a:xfrm>
          <a:custGeom>
            <a:avLst/>
            <a:gdLst/>
            <a:ahLst/>
            <a:cxnLst/>
            <a:rect l="l" t="t" r="r" b="b"/>
            <a:pathLst>
              <a:path w="5500370" h="657860">
                <a:moveTo>
                  <a:pt x="0" y="109575"/>
                </a:moveTo>
                <a:lnTo>
                  <a:pt x="8656" y="66903"/>
                </a:lnTo>
                <a:lnTo>
                  <a:pt x="32156" y="32125"/>
                </a:lnTo>
                <a:lnTo>
                  <a:pt x="66934" y="8625"/>
                </a:lnTo>
                <a:lnTo>
                  <a:pt x="109606" y="0"/>
                </a:lnTo>
                <a:lnTo>
                  <a:pt x="5390540" y="0"/>
                </a:lnTo>
                <a:lnTo>
                  <a:pt x="5433212" y="8625"/>
                </a:lnTo>
                <a:lnTo>
                  <a:pt x="5467989" y="32125"/>
                </a:lnTo>
                <a:lnTo>
                  <a:pt x="5491490" y="66903"/>
                </a:lnTo>
                <a:lnTo>
                  <a:pt x="5500115" y="109575"/>
                </a:lnTo>
                <a:lnTo>
                  <a:pt x="5500115" y="547999"/>
                </a:lnTo>
                <a:lnTo>
                  <a:pt x="5491490" y="590671"/>
                </a:lnTo>
                <a:lnTo>
                  <a:pt x="5467989" y="625601"/>
                </a:lnTo>
                <a:lnTo>
                  <a:pt x="5433212" y="649071"/>
                </a:lnTo>
                <a:lnTo>
                  <a:pt x="5390540" y="657605"/>
                </a:lnTo>
                <a:lnTo>
                  <a:pt x="109606" y="657605"/>
                </a:lnTo>
                <a:lnTo>
                  <a:pt x="66934" y="649071"/>
                </a:lnTo>
                <a:lnTo>
                  <a:pt x="32156" y="625601"/>
                </a:lnTo>
                <a:lnTo>
                  <a:pt x="8656" y="590671"/>
                </a:lnTo>
                <a:lnTo>
                  <a:pt x="0" y="547999"/>
                </a:lnTo>
                <a:lnTo>
                  <a:pt x="0" y="10957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5179" y="1146047"/>
            <a:ext cx="5519928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15158" y="1372031"/>
            <a:ext cx="3841750" cy="28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subsc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ito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250">
              <a:latin typeface="Times New Roman"/>
              <a:cs typeface="Times New Roman"/>
            </a:endParaRPr>
          </a:p>
          <a:p>
            <a:pPr marR="12700" algn="ctr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lic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atio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tor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18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>
              <a:latin typeface="Times New Roman"/>
              <a:cs typeface="Times New Roman"/>
            </a:endParaRPr>
          </a:p>
          <a:p>
            <a:pPr marL="52705"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Gue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nitori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16205" algn="ctr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reso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toring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5782" y="4957498"/>
            <a:ext cx="31902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toring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18355">
              <a:lnSpc>
                <a:spcPct val="100000"/>
              </a:lnSpc>
            </a:pPr>
            <a:r>
              <a:rPr spc="-30" dirty="0"/>
              <a:t>Dat</a:t>
            </a:r>
            <a:r>
              <a:rPr spc="-25" dirty="0"/>
              <a:t>a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y</a:t>
            </a:r>
            <a:r>
              <a:rPr spc="-25" dirty="0"/>
              <a:t>p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064" y="1822649"/>
            <a:ext cx="4617716" cy="4133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57900" y="1822704"/>
            <a:ext cx="5030723" cy="4177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5480">
              <a:lnSpc>
                <a:spcPct val="100000"/>
              </a:lnSpc>
            </a:pPr>
            <a:r>
              <a:rPr spc="-25" dirty="0"/>
              <a:t>Guest</a:t>
            </a:r>
            <a:r>
              <a:rPr spc="130" dirty="0">
                <a:latin typeface="Times New Roman"/>
                <a:cs typeface="Times New Roman"/>
              </a:rPr>
              <a:t> </a:t>
            </a:r>
            <a:r>
              <a:rPr spc="-35" dirty="0"/>
              <a:t>U</a:t>
            </a:r>
            <a:r>
              <a:rPr spc="-50" dirty="0"/>
              <a:t>s</a:t>
            </a:r>
            <a:r>
              <a:rPr spc="-40" dirty="0"/>
              <a:t>e</a:t>
            </a:r>
            <a:r>
              <a:rPr spc="-25" dirty="0"/>
              <a:t>rs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490" y="2624328"/>
            <a:ext cx="11133703" cy="2182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212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50" dirty="0"/>
              <a:t>d</a:t>
            </a:r>
            <a:r>
              <a:rPr spc="-40" dirty="0"/>
              <a:t>v</a:t>
            </a:r>
            <a:r>
              <a:rPr spc="-20" dirty="0"/>
              <a:t>is</a:t>
            </a:r>
            <a:r>
              <a:rPr spc="-45" dirty="0"/>
              <a:t>o</a:t>
            </a:r>
            <a:r>
              <a:rPr spc="-20" dirty="0"/>
              <a:t>r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265" y="3043427"/>
            <a:ext cx="5730483" cy="1202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1940" y="1558161"/>
            <a:ext cx="5125089" cy="4331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2470">
              <a:lnSpc>
                <a:spcPct val="100000"/>
              </a:lnSpc>
            </a:pPr>
            <a:r>
              <a:rPr spc="-25" dirty="0"/>
              <a:t>Activ</a:t>
            </a:r>
            <a:r>
              <a:rPr spc="-5" dirty="0"/>
              <a:t>i</a:t>
            </a:r>
            <a:r>
              <a:rPr spc="-20" dirty="0"/>
              <a:t>ty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5" dirty="0"/>
              <a:t>L</a:t>
            </a:r>
            <a:r>
              <a:rPr spc="-45" dirty="0"/>
              <a:t>o</a:t>
            </a:r>
            <a:r>
              <a:rPr spc="-25" dirty="0"/>
              <a:t>g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0" y="3648455"/>
            <a:ext cx="472897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26056" y="3003585"/>
            <a:ext cx="474345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604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80" y="1145408"/>
            <a:ext cx="10807700" cy="2430780"/>
          </a:xfrm>
          <a:custGeom>
            <a:avLst/>
            <a:gdLst/>
            <a:ahLst/>
            <a:cxnLst/>
            <a:rect l="l" t="t" r="r" b="b"/>
            <a:pathLst>
              <a:path w="10807700" h="2430779">
                <a:moveTo>
                  <a:pt x="0" y="2430779"/>
                </a:moveTo>
                <a:lnTo>
                  <a:pt x="10807445" y="2430779"/>
                </a:lnTo>
                <a:lnTo>
                  <a:pt x="10807445" y="0"/>
                </a:lnTo>
                <a:lnTo>
                  <a:pt x="0" y="0"/>
                </a:lnTo>
                <a:lnTo>
                  <a:pt x="0" y="243077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4004" y="5469885"/>
            <a:ext cx="8415655" cy="53213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8320" indent="-285115">
              <a:lnSpc>
                <a:spcPct val="100000"/>
              </a:lnSpc>
              <a:buFont typeface="Arial Unicode MS"/>
              <a:buChar char="❑"/>
              <a:tabLst>
                <a:tab pos="528955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Mu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i-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cto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Auth</a:t>
            </a:r>
            <a:r>
              <a:rPr sz="1800" b="1" spc="-5" dirty="0">
                <a:latin typeface="Arial"/>
                <a:cs typeface="Arial"/>
              </a:rPr>
              <a:t>entica</a:t>
            </a:r>
            <a:r>
              <a:rPr sz="1800" b="1" spc="-10" dirty="0">
                <a:latin typeface="Arial"/>
                <a:cs typeface="Arial"/>
              </a:rPr>
              <a:t>tion,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conf</a:t>
            </a:r>
            <a:r>
              <a:rPr sz="1800" b="1" spc="-10" dirty="0">
                <a:latin typeface="Arial"/>
                <a:cs typeface="Arial"/>
              </a:rPr>
              <a:t>ig</a:t>
            </a:r>
            <a:r>
              <a:rPr sz="1800" b="1" spc="-3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rvic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tti</a:t>
            </a:r>
            <a:r>
              <a:rPr sz="1800" b="1" spc="-25" dirty="0">
                <a:latin typeface="Arial"/>
                <a:cs typeface="Arial"/>
              </a:rPr>
              <a:t>ng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552" y="1227985"/>
            <a:ext cx="9886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10" dirty="0">
                <a:latin typeface="Arial"/>
                <a:cs typeface="Arial"/>
              </a:rPr>
              <a:t>A</a:t>
            </a:r>
            <a:r>
              <a:rPr sz="2400" b="1" i="1" dirty="0">
                <a:latin typeface="Arial"/>
                <a:cs typeface="Arial"/>
              </a:rPr>
              <a:t>n</a:t>
            </a:r>
            <a:r>
              <a:rPr sz="2400" b="1" i="1" spc="3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orga</a:t>
            </a:r>
            <a:r>
              <a:rPr sz="2400" b="1" i="1" spc="-25" dirty="0">
                <a:latin typeface="Arial"/>
                <a:cs typeface="Arial"/>
              </a:rPr>
              <a:t>n</a:t>
            </a:r>
            <a:r>
              <a:rPr sz="2400" b="1" i="1" spc="-15" dirty="0">
                <a:latin typeface="Arial"/>
                <a:cs typeface="Arial"/>
              </a:rPr>
              <a:t>ization</a:t>
            </a:r>
            <a:r>
              <a:rPr sz="2400" b="1" i="1" spc="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that</a:t>
            </a:r>
            <a:r>
              <a:rPr sz="2400" b="1" i="1" spc="40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yo</a:t>
            </a:r>
            <a:r>
              <a:rPr sz="2400" b="1" i="1" spc="-15" dirty="0">
                <a:latin typeface="Arial"/>
                <a:cs typeface="Arial"/>
              </a:rPr>
              <a:t>u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ar</a:t>
            </a:r>
            <a:r>
              <a:rPr sz="2400" b="1" i="1" dirty="0">
                <a:latin typeface="Arial"/>
                <a:cs typeface="Arial"/>
              </a:rPr>
              <a:t>e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ad</a:t>
            </a:r>
            <a:r>
              <a:rPr sz="2400" b="1" i="1" spc="-10" dirty="0">
                <a:latin typeface="Arial"/>
                <a:cs typeface="Arial"/>
              </a:rPr>
              <a:t>v</a:t>
            </a:r>
            <a:r>
              <a:rPr sz="2400" b="1" i="1" spc="-15" dirty="0">
                <a:latin typeface="Arial"/>
                <a:cs typeface="Arial"/>
              </a:rPr>
              <a:t>ising</a:t>
            </a:r>
            <a:r>
              <a:rPr sz="2400" b="1" i="1" spc="3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ha</a:t>
            </a:r>
            <a:r>
              <a:rPr sz="2400" b="1" i="1" dirty="0">
                <a:latin typeface="Arial"/>
                <a:cs typeface="Arial"/>
              </a:rPr>
              <a:t>s</a:t>
            </a:r>
            <a:r>
              <a:rPr sz="2400" b="1" i="1" spc="4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MFA</a:t>
            </a:r>
            <a:r>
              <a:rPr sz="2400" b="1" i="1" spc="-5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en</a:t>
            </a:r>
            <a:r>
              <a:rPr sz="2400" b="1" i="1" spc="-10" dirty="0">
                <a:latin typeface="Arial"/>
                <a:cs typeface="Arial"/>
              </a:rPr>
              <a:t>a</a:t>
            </a:r>
            <a:r>
              <a:rPr sz="2400" b="1" i="1" spc="-15" dirty="0">
                <a:latin typeface="Arial"/>
                <a:cs typeface="Arial"/>
              </a:rPr>
              <a:t>bled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for</a:t>
            </a:r>
            <a:r>
              <a:rPr sz="2400" b="1" i="1" spc="50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al</a:t>
            </a:r>
            <a:r>
              <a:rPr sz="2400" b="1" i="1" spc="-10" dirty="0">
                <a:latin typeface="Arial"/>
                <a:cs typeface="Arial"/>
              </a:rPr>
              <a:t>l</a:t>
            </a:r>
            <a:r>
              <a:rPr sz="2400" b="1" i="1" spc="25" dirty="0">
                <a:latin typeface="Times New Roman"/>
                <a:cs typeface="Times New Roman"/>
              </a:rPr>
              <a:t> </a:t>
            </a:r>
            <a:r>
              <a:rPr sz="2400" b="1" i="1" spc="-30" dirty="0">
                <a:latin typeface="Arial"/>
                <a:cs typeface="Arial"/>
              </a:rPr>
              <a:t>u</a:t>
            </a:r>
            <a:r>
              <a:rPr sz="2400" b="1" i="1" spc="-15" dirty="0">
                <a:latin typeface="Arial"/>
                <a:cs typeface="Arial"/>
              </a:rPr>
              <a:t>se</a:t>
            </a:r>
            <a:r>
              <a:rPr sz="2400" b="1" i="1" spc="-10" dirty="0">
                <a:latin typeface="Arial"/>
                <a:cs typeface="Arial"/>
              </a:rPr>
              <a:t>r</a:t>
            </a:r>
            <a:r>
              <a:rPr sz="2400" b="1" i="1" spc="-15" dirty="0">
                <a:latin typeface="Arial"/>
                <a:cs typeface="Arial"/>
              </a:rPr>
              <a:t>s</a:t>
            </a:r>
            <a:r>
              <a:rPr sz="2400" b="1" i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545" y="1584210"/>
            <a:ext cx="9980930" cy="192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av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FA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figur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en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ve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ification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their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’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cel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phones</a:t>
            </a:r>
            <a:r>
              <a:rPr sz="2000" b="1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5600" marR="579120" indent="-342900">
              <a:lnSpc>
                <a:spcPts val="239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aske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</a:t>
            </a: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om</a:t>
            </a:r>
            <a:r>
              <a:rPr sz="2000" b="1" spc="-15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en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ho</a:t>
            </a:r>
            <a:r>
              <a:rPr sz="2000" b="1" dirty="0">
                <a:latin typeface="Arial"/>
                <a:cs typeface="Arial"/>
              </a:rPr>
              <a:t>w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shoul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figure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an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-10" dirty="0">
                <a:latin typeface="Arial"/>
                <a:cs typeface="Arial"/>
              </a:rPr>
              <a:t>d</a:t>
            </a:r>
            <a:r>
              <a:rPr sz="2000" b="1" dirty="0">
                <a:latin typeface="Arial"/>
                <a:cs typeface="Arial"/>
              </a:rPr>
              <a:t>diti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nal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MFA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verific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tion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option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ei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users.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20"/>
              </a:lnSpc>
              <a:buFont typeface="Arial"/>
              <a:buChar char="•"/>
              <a:tabLst>
                <a:tab pos="356235" algn="l"/>
              </a:tabLst>
            </a:pP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ha</a:t>
            </a:r>
            <a:r>
              <a:rPr sz="2000" b="1" spc="-1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an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0" dirty="0">
                <a:latin typeface="Arial"/>
                <a:cs typeface="Arial"/>
              </a:rPr>
              <a:t>z</a:t>
            </a:r>
            <a:r>
              <a:rPr sz="2000" b="1" dirty="0">
                <a:latin typeface="Arial"/>
                <a:cs typeface="Arial"/>
              </a:rPr>
              <a:t>ure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enan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i="1" spc="-15" dirty="0">
                <a:latin typeface="Arial"/>
                <a:cs typeface="Arial"/>
              </a:rPr>
              <a:t>What</a:t>
            </a:r>
            <a:r>
              <a:rPr sz="2400" b="1" i="1" spc="60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sh</a:t>
            </a:r>
            <a:r>
              <a:rPr sz="2400" b="1" i="1" spc="-25" dirty="0">
                <a:latin typeface="Arial"/>
                <a:cs typeface="Arial"/>
              </a:rPr>
              <a:t>o</a:t>
            </a:r>
            <a:r>
              <a:rPr sz="2400" b="1" i="1" spc="-15" dirty="0">
                <a:latin typeface="Arial"/>
                <a:cs typeface="Arial"/>
              </a:rPr>
              <a:t>uld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yo</a:t>
            </a:r>
            <a:r>
              <a:rPr sz="2400" b="1" i="1" spc="-15" dirty="0">
                <a:latin typeface="Arial"/>
                <a:cs typeface="Arial"/>
              </a:rPr>
              <a:t>u</a:t>
            </a:r>
            <a:r>
              <a:rPr sz="2400" b="1" i="1" spc="60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a</a:t>
            </a:r>
            <a:r>
              <a:rPr sz="2400" b="1" i="1" spc="-30" dirty="0">
                <a:latin typeface="Arial"/>
                <a:cs typeface="Arial"/>
              </a:rPr>
              <a:t>d</a:t>
            </a:r>
            <a:r>
              <a:rPr sz="2400" b="1" i="1" spc="-20" dirty="0">
                <a:latin typeface="Arial"/>
                <a:cs typeface="Arial"/>
              </a:rPr>
              <a:t>vi</a:t>
            </a:r>
            <a:r>
              <a:rPr sz="2400" b="1" i="1" spc="-15" dirty="0">
                <a:latin typeface="Arial"/>
                <a:cs typeface="Arial"/>
              </a:rPr>
              <a:t>se?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107" y="4307900"/>
            <a:ext cx="8343900" cy="91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urity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ad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conf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henti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atio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se</a:t>
            </a:r>
            <a:r>
              <a:rPr sz="1800" b="1" spc="-15" dirty="0">
                <a:latin typeface="Arial"/>
                <a:cs typeface="Arial"/>
              </a:rPr>
              <a:t>tti</a:t>
            </a:r>
            <a:r>
              <a:rPr sz="1800" b="1" spc="-25" dirty="0">
                <a:latin typeface="Arial"/>
                <a:cs typeface="Arial"/>
              </a:rPr>
              <a:t>ng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Arial Unicode MS"/>
              <a:buChar char="❑"/>
            </a:pP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urity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ad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conf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hone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ng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1123" y="6283637"/>
            <a:ext cx="167576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5" dirty="0">
                <a:latin typeface="Arial"/>
                <a:cs typeface="Arial"/>
              </a:rPr>
              <a:t>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59" y="3272144"/>
            <a:ext cx="8289925" cy="53213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74065" indent="-285115">
              <a:lnSpc>
                <a:spcPct val="100000"/>
              </a:lnSpc>
              <a:buFont typeface="Arial Unicode MS"/>
              <a:buChar char="❑"/>
              <a:tabLst>
                <a:tab pos="774700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MFA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ettin</a:t>
            </a:r>
            <a:r>
              <a:rPr sz="1800" b="1" spc="-10" dirty="0">
                <a:latin typeface="Arial"/>
                <a:cs typeface="Arial"/>
              </a:rPr>
              <a:t>g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usted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ra</a:t>
            </a:r>
            <a:r>
              <a:rPr sz="1800" b="1" spc="-25" dirty="0">
                <a:latin typeface="Arial"/>
                <a:cs typeface="Arial"/>
              </a:rPr>
              <a:t>ng</a:t>
            </a:r>
            <a:r>
              <a:rPr sz="1800" b="1" spc="-15" dirty="0">
                <a:latin typeface="Arial"/>
                <a:cs typeface="Arial"/>
              </a:rPr>
              <a:t>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1115" y="4125012"/>
            <a:ext cx="9041130" cy="1571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spc="-830" dirty="0">
                <a:latin typeface="Arial"/>
                <a:cs typeface="Arial"/>
              </a:rPr>
              <a:t>†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60" dirty="0">
                <a:latin typeface="Times New Roman"/>
                <a:cs typeface="Times New Roman"/>
              </a:rPr>
              <a:t> </a:t>
            </a:r>
            <a:r>
              <a:rPr sz="1800" b="1" spc="185" dirty="0">
                <a:latin typeface="Arial"/>
                <a:cs typeface="Arial"/>
              </a:rPr>
              <a:t>ro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1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dit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nal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nam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ca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Font typeface="Arial Unicode MS"/>
              <a:buChar char="❑"/>
            </a:pP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spc="-830" dirty="0">
                <a:latin typeface="Arial"/>
                <a:cs typeface="Arial"/>
              </a:rPr>
              <a:t>†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60" dirty="0">
                <a:latin typeface="Times New Roman"/>
                <a:cs typeface="Times New Roman"/>
              </a:rPr>
              <a:t> </a:t>
            </a:r>
            <a:r>
              <a:rPr sz="1800" b="1" spc="185" dirty="0">
                <a:latin typeface="Arial"/>
                <a:cs typeface="Arial"/>
              </a:rPr>
              <a:t>ro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1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dit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nal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tom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"/>
              </a:spcBef>
              <a:buFont typeface="Arial Unicode MS"/>
              <a:buChar char="❑"/>
            </a:pP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spc="-840" dirty="0">
                <a:latin typeface="Arial"/>
                <a:cs typeface="Arial"/>
              </a:rPr>
              <a:t>†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70" dirty="0">
                <a:latin typeface="Times New Roman"/>
                <a:cs typeface="Times New Roman"/>
              </a:rPr>
              <a:t> </a:t>
            </a:r>
            <a:r>
              <a:rPr sz="1800" b="1" spc="185" dirty="0">
                <a:latin typeface="Arial"/>
                <a:cs typeface="Arial"/>
              </a:rPr>
              <a:t>r</a:t>
            </a:r>
            <a:r>
              <a:rPr sz="1800" b="1" spc="17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18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ond</a:t>
            </a:r>
            <a:r>
              <a:rPr sz="1800" b="1" spc="-15" dirty="0">
                <a:latin typeface="Arial"/>
                <a:cs typeface="Arial"/>
              </a:rPr>
              <a:t>iti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in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z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AD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fi</a:t>
            </a:r>
            <a:r>
              <a:rPr sz="1800" b="1" spc="-25" dirty="0">
                <a:latin typeface="Arial"/>
                <a:cs typeface="Arial"/>
              </a:rPr>
              <a:t>gu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25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iz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re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552" y="1240689"/>
            <a:ext cx="96443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i="1" spc="-20" dirty="0">
                <a:latin typeface="Arial"/>
                <a:cs typeface="Arial"/>
              </a:rPr>
              <a:t>You</a:t>
            </a:r>
            <a:r>
              <a:rPr sz="2400" b="1" i="1" spc="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ar</a:t>
            </a:r>
            <a:r>
              <a:rPr sz="2400" b="1" i="1" dirty="0">
                <a:latin typeface="Arial"/>
                <a:cs typeface="Arial"/>
              </a:rPr>
              <a:t>e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5" dirty="0">
                <a:latin typeface="Arial"/>
                <a:cs typeface="Arial"/>
              </a:rPr>
              <a:t>a</a:t>
            </a:r>
            <a:r>
              <a:rPr sz="2400" b="1" i="1" spc="-10" dirty="0">
                <a:latin typeface="Arial"/>
                <a:cs typeface="Arial"/>
              </a:rPr>
              <a:t>d</a:t>
            </a:r>
            <a:r>
              <a:rPr sz="2400" b="1" i="1" spc="-20" dirty="0">
                <a:latin typeface="Arial"/>
                <a:cs typeface="Arial"/>
              </a:rPr>
              <a:t>visin</a:t>
            </a:r>
            <a:r>
              <a:rPr sz="2400" b="1" i="1" spc="-15" dirty="0">
                <a:latin typeface="Arial"/>
                <a:cs typeface="Arial"/>
              </a:rPr>
              <a:t>g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a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comp</a:t>
            </a:r>
            <a:r>
              <a:rPr sz="2400" b="1" i="1" spc="-10" dirty="0">
                <a:latin typeface="Arial"/>
                <a:cs typeface="Arial"/>
              </a:rPr>
              <a:t>a</a:t>
            </a:r>
            <a:r>
              <a:rPr sz="2400" b="1" i="1" spc="-15" dirty="0">
                <a:latin typeface="Arial"/>
                <a:cs typeface="Arial"/>
              </a:rPr>
              <a:t>ny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t</a:t>
            </a:r>
            <a:r>
              <a:rPr sz="2400" b="1" i="1" spc="-5" dirty="0">
                <a:latin typeface="Arial"/>
                <a:cs typeface="Arial"/>
              </a:rPr>
              <a:t>ha</a:t>
            </a:r>
            <a:r>
              <a:rPr sz="2400" b="1" i="1" dirty="0">
                <a:latin typeface="Arial"/>
                <a:cs typeface="Arial"/>
              </a:rPr>
              <a:t>t</a:t>
            </a:r>
            <a:r>
              <a:rPr sz="2400" b="1" i="1" spc="4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ha</a:t>
            </a:r>
            <a:r>
              <a:rPr sz="2400" b="1" i="1" dirty="0">
                <a:latin typeface="Arial"/>
                <a:cs typeface="Arial"/>
              </a:rPr>
              <a:t>s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enab</a:t>
            </a:r>
            <a:r>
              <a:rPr sz="2400" b="1" i="1" spc="-5" dirty="0">
                <a:latin typeface="Arial"/>
                <a:cs typeface="Arial"/>
              </a:rPr>
              <a:t>l</a:t>
            </a:r>
            <a:r>
              <a:rPr sz="2400" b="1" i="1" spc="-20" dirty="0">
                <a:latin typeface="Arial"/>
                <a:cs typeface="Arial"/>
              </a:rPr>
              <a:t>e</a:t>
            </a:r>
            <a:r>
              <a:rPr sz="2400" b="1" i="1" spc="-15" dirty="0">
                <a:latin typeface="Arial"/>
                <a:cs typeface="Arial"/>
              </a:rPr>
              <a:t>d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MFA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f</a:t>
            </a:r>
            <a:r>
              <a:rPr sz="2400" b="1" i="1" spc="-25" dirty="0">
                <a:latin typeface="Arial"/>
                <a:cs typeface="Arial"/>
              </a:rPr>
              <a:t>o</a:t>
            </a:r>
            <a:r>
              <a:rPr sz="2400" b="1" i="1" dirty="0">
                <a:latin typeface="Arial"/>
                <a:cs typeface="Arial"/>
              </a:rPr>
              <a:t>r</a:t>
            </a:r>
            <a:r>
              <a:rPr sz="2400" b="1" i="1" spc="3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al</a:t>
            </a:r>
            <a:r>
              <a:rPr sz="2400" b="1" i="1" spc="-10" dirty="0">
                <a:latin typeface="Arial"/>
                <a:cs typeface="Arial"/>
              </a:rPr>
              <a:t>l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its</a:t>
            </a:r>
            <a:r>
              <a:rPr sz="2400" b="1" i="1" spc="30" dirty="0">
                <a:latin typeface="Times New Roman"/>
                <a:cs typeface="Times New Roman"/>
              </a:rPr>
              <a:t> </a:t>
            </a:r>
            <a:r>
              <a:rPr sz="2400" b="1" i="1" spc="-30" dirty="0">
                <a:latin typeface="Arial"/>
                <a:cs typeface="Arial"/>
              </a:rPr>
              <a:t>u</a:t>
            </a:r>
            <a:r>
              <a:rPr sz="2400" b="1" i="1" spc="-15" dirty="0">
                <a:latin typeface="Arial"/>
                <a:cs typeface="Arial"/>
              </a:rPr>
              <a:t>se</a:t>
            </a:r>
            <a:r>
              <a:rPr sz="2400" b="1" i="1" spc="-10" dirty="0">
                <a:latin typeface="Arial"/>
                <a:cs typeface="Arial"/>
              </a:rPr>
              <a:t>r</a:t>
            </a:r>
            <a:r>
              <a:rPr sz="2400" b="1" i="1" spc="-15" dirty="0">
                <a:latin typeface="Arial"/>
                <a:cs typeface="Arial"/>
              </a:rPr>
              <a:t>s</a:t>
            </a:r>
            <a:r>
              <a:rPr sz="2400" b="1" i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552" y="1593519"/>
            <a:ext cx="9989820" cy="141541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1800" b="1" i="1" spc="-15" dirty="0">
                <a:latin typeface="Arial"/>
                <a:cs typeface="Arial"/>
              </a:rPr>
              <a:t>The</a:t>
            </a:r>
            <a:r>
              <a:rPr sz="1800" b="1" i="1" spc="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comp</a:t>
            </a:r>
            <a:r>
              <a:rPr sz="1800" b="1" i="1" spc="-10" dirty="0">
                <a:latin typeface="Arial"/>
                <a:cs typeface="Arial"/>
              </a:rPr>
              <a:t>a</a:t>
            </a:r>
            <a:r>
              <a:rPr sz="1800" b="1" i="1" dirty="0">
                <a:latin typeface="Arial"/>
                <a:cs typeface="Arial"/>
              </a:rPr>
              <a:t>ny’s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sup</a:t>
            </a:r>
            <a:r>
              <a:rPr sz="1800" b="1" i="1" spc="-10" dirty="0">
                <a:latin typeface="Arial"/>
                <a:cs typeface="Arial"/>
              </a:rPr>
              <a:t>p</a:t>
            </a:r>
            <a:r>
              <a:rPr sz="1800" b="1" i="1" dirty="0">
                <a:latin typeface="Arial"/>
                <a:cs typeface="Arial"/>
              </a:rPr>
              <a:t>ort</a:t>
            </a:r>
            <a:r>
              <a:rPr sz="1800" b="1" i="1" spc="3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de</a:t>
            </a:r>
            <a:r>
              <a:rPr sz="1800" b="1" i="1" spc="-10" dirty="0">
                <a:latin typeface="Arial"/>
                <a:cs typeface="Arial"/>
              </a:rPr>
              <a:t>s</a:t>
            </a:r>
            <a:r>
              <a:rPr sz="1800" b="1" i="1" dirty="0">
                <a:latin typeface="Arial"/>
                <a:cs typeface="Arial"/>
              </a:rPr>
              <a:t>k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is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s</a:t>
            </a:r>
            <a:r>
              <a:rPr sz="1800" b="1" i="1" spc="-10" dirty="0">
                <a:latin typeface="Arial"/>
                <a:cs typeface="Arial"/>
              </a:rPr>
              <a:t>e</a:t>
            </a:r>
            <a:r>
              <a:rPr sz="1800" b="1" i="1" spc="-15" dirty="0">
                <a:latin typeface="Arial"/>
                <a:cs typeface="Arial"/>
              </a:rPr>
              <a:t>eing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an</a:t>
            </a:r>
            <a:r>
              <a:rPr sz="1800" b="1" i="1" spc="20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</a:t>
            </a:r>
            <a:r>
              <a:rPr sz="1800" b="1" i="1" spc="-10" dirty="0">
                <a:latin typeface="Arial"/>
                <a:cs typeface="Arial"/>
              </a:rPr>
              <a:t>n</a:t>
            </a:r>
            <a:r>
              <a:rPr sz="1800" b="1" i="1" spc="-5" dirty="0">
                <a:latin typeface="Arial"/>
                <a:cs typeface="Arial"/>
              </a:rPr>
              <a:t>c</a:t>
            </a:r>
            <a:r>
              <a:rPr sz="1800" b="1" i="1" spc="-10" dirty="0">
                <a:latin typeface="Arial"/>
                <a:cs typeface="Arial"/>
              </a:rPr>
              <a:t>r</a:t>
            </a:r>
            <a:r>
              <a:rPr sz="1800" b="1" i="1" spc="-5" dirty="0">
                <a:latin typeface="Arial"/>
                <a:cs typeface="Arial"/>
              </a:rPr>
              <a:t>e</a:t>
            </a:r>
            <a:r>
              <a:rPr sz="1800" b="1" i="1" spc="-10" dirty="0">
                <a:latin typeface="Arial"/>
                <a:cs typeface="Arial"/>
              </a:rPr>
              <a:t>a</a:t>
            </a:r>
            <a:r>
              <a:rPr sz="1800" b="1" i="1" spc="5" dirty="0">
                <a:latin typeface="Arial"/>
                <a:cs typeface="Arial"/>
              </a:rPr>
              <a:t>s</a:t>
            </a:r>
            <a:r>
              <a:rPr sz="1800" b="1" i="1" dirty="0">
                <a:latin typeface="Arial"/>
                <a:cs typeface="Arial"/>
              </a:rPr>
              <a:t>e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in</a:t>
            </a:r>
            <a:r>
              <a:rPr sz="1800" b="1" i="1" spc="30" dirty="0">
                <a:latin typeface="Times New Roman"/>
                <a:cs typeface="Times New Roman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sup</a:t>
            </a:r>
            <a:r>
              <a:rPr sz="1800" b="1" i="1" spc="-10" dirty="0">
                <a:latin typeface="Arial"/>
                <a:cs typeface="Arial"/>
              </a:rPr>
              <a:t>p</a:t>
            </a:r>
            <a:r>
              <a:rPr sz="1800" b="1" i="1" dirty="0">
                <a:latin typeface="Arial"/>
                <a:cs typeface="Arial"/>
              </a:rPr>
              <a:t>ort</a:t>
            </a:r>
            <a:r>
              <a:rPr sz="1800" b="1" i="1" spc="45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t</a:t>
            </a:r>
            <a:r>
              <a:rPr sz="1800" b="1" i="1" dirty="0">
                <a:latin typeface="Arial"/>
                <a:cs typeface="Arial"/>
              </a:rPr>
              <a:t>ic</a:t>
            </a:r>
            <a:r>
              <a:rPr sz="1800" b="1" i="1" spc="-10" dirty="0">
                <a:latin typeface="Arial"/>
                <a:cs typeface="Arial"/>
              </a:rPr>
              <a:t>k</a:t>
            </a:r>
            <a:r>
              <a:rPr sz="1800" b="1" i="1" spc="-5" dirty="0">
                <a:latin typeface="Arial"/>
                <a:cs typeface="Arial"/>
              </a:rPr>
              <a:t>et</a:t>
            </a:r>
            <a:r>
              <a:rPr sz="1800" b="1" i="1" dirty="0">
                <a:latin typeface="Arial"/>
                <a:cs typeface="Arial"/>
              </a:rPr>
              <a:t>s</a:t>
            </a:r>
            <a:r>
              <a:rPr sz="1800" b="1" i="1" spc="5" dirty="0">
                <a:latin typeface="Times New Roman"/>
                <a:cs typeface="Times New Roman"/>
              </a:rPr>
              <a:t> </a:t>
            </a:r>
            <a:r>
              <a:rPr sz="1800" b="1" i="1" spc="10" dirty="0">
                <a:latin typeface="Arial"/>
                <a:cs typeface="Arial"/>
              </a:rPr>
              <a:t>f</a:t>
            </a:r>
            <a:r>
              <a:rPr sz="1800" b="1" i="1" spc="-5" dirty="0">
                <a:latin typeface="Arial"/>
                <a:cs typeface="Arial"/>
              </a:rPr>
              <a:t>ro</a:t>
            </a:r>
            <a:r>
              <a:rPr sz="1800" b="1" i="1" dirty="0">
                <a:latin typeface="Arial"/>
                <a:cs typeface="Arial"/>
              </a:rPr>
              <a:t>m</a:t>
            </a:r>
            <a:r>
              <a:rPr sz="1800" b="1" i="1" spc="3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us</a:t>
            </a:r>
            <a:r>
              <a:rPr sz="1800" b="1" i="1" spc="-10" dirty="0">
                <a:latin typeface="Arial"/>
                <a:cs typeface="Arial"/>
              </a:rPr>
              <a:t>e</a:t>
            </a:r>
            <a:r>
              <a:rPr sz="1800" b="1" i="1" spc="-5" dirty="0">
                <a:latin typeface="Arial"/>
                <a:cs typeface="Arial"/>
              </a:rPr>
              <a:t>r</a:t>
            </a:r>
            <a:r>
              <a:rPr sz="1800" b="1" i="1" dirty="0">
                <a:latin typeface="Arial"/>
                <a:cs typeface="Arial"/>
              </a:rPr>
              <a:t>s</a:t>
            </a:r>
            <a:r>
              <a:rPr sz="1800" b="1" i="1" spc="30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who</a:t>
            </a:r>
            <a:r>
              <a:rPr sz="1800" b="1" i="1" spc="35" dirty="0">
                <a:latin typeface="Times New Roman"/>
                <a:cs typeface="Times New Roman"/>
              </a:rPr>
              <a:t> </a:t>
            </a:r>
            <a:r>
              <a:rPr sz="1800" b="1" i="1" spc="-30" dirty="0">
                <a:latin typeface="Arial"/>
                <a:cs typeface="Arial"/>
              </a:rPr>
              <a:t>are</a:t>
            </a:r>
            <a:r>
              <a:rPr sz="1800" b="1" i="1" spc="-30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</a:t>
            </a:r>
            <a:r>
              <a:rPr sz="1800" b="1" i="1" spc="-10" dirty="0">
                <a:latin typeface="Arial"/>
                <a:cs typeface="Arial"/>
              </a:rPr>
              <a:t>e</a:t>
            </a:r>
            <a:r>
              <a:rPr sz="1800" b="1" i="1" spc="5" dirty="0">
                <a:latin typeface="Arial"/>
                <a:cs typeface="Arial"/>
              </a:rPr>
              <a:t>c</a:t>
            </a:r>
            <a:r>
              <a:rPr sz="1800" b="1" i="1" spc="-5" dirty="0">
                <a:latin typeface="Arial"/>
                <a:cs typeface="Arial"/>
              </a:rPr>
              <a:t>ei</a:t>
            </a:r>
            <a:r>
              <a:rPr sz="1800" b="1" i="1" spc="-10" dirty="0">
                <a:latin typeface="Arial"/>
                <a:cs typeface="Arial"/>
              </a:rPr>
              <a:t>v</a:t>
            </a:r>
            <a:r>
              <a:rPr sz="1800" b="1" i="1" spc="-5" dirty="0">
                <a:latin typeface="Arial"/>
                <a:cs typeface="Arial"/>
              </a:rPr>
              <a:t>i</a:t>
            </a:r>
            <a:r>
              <a:rPr sz="1800" b="1" i="1" spc="-10" dirty="0">
                <a:latin typeface="Arial"/>
                <a:cs typeface="Arial"/>
              </a:rPr>
              <a:t>n</a:t>
            </a:r>
            <a:r>
              <a:rPr sz="1800" b="1" i="1" spc="-15" dirty="0">
                <a:latin typeface="Arial"/>
                <a:cs typeface="Arial"/>
              </a:rPr>
              <a:t>g</a:t>
            </a:r>
            <a:r>
              <a:rPr sz="1800" b="1" i="1" spc="3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MFA</a:t>
            </a:r>
            <a:r>
              <a:rPr sz="1800" b="1" i="1" spc="-55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</a:t>
            </a:r>
            <a:r>
              <a:rPr sz="1800" b="1" i="1" spc="-10" dirty="0">
                <a:latin typeface="Arial"/>
                <a:cs typeface="Arial"/>
              </a:rPr>
              <a:t>e</a:t>
            </a:r>
            <a:r>
              <a:rPr sz="1800" b="1" i="1" spc="-15" dirty="0">
                <a:latin typeface="Arial"/>
                <a:cs typeface="Arial"/>
              </a:rPr>
              <a:t>q</a:t>
            </a:r>
            <a:r>
              <a:rPr sz="1800" b="1" i="1" spc="-10" dirty="0">
                <a:latin typeface="Arial"/>
                <a:cs typeface="Arial"/>
              </a:rPr>
              <a:t>u</a:t>
            </a:r>
            <a:r>
              <a:rPr sz="1800" b="1" i="1" spc="-5" dirty="0">
                <a:latin typeface="Arial"/>
                <a:cs typeface="Arial"/>
              </a:rPr>
              <a:t>e</a:t>
            </a:r>
            <a:r>
              <a:rPr sz="1800" b="1" i="1" spc="-10" dirty="0">
                <a:latin typeface="Arial"/>
                <a:cs typeface="Arial"/>
              </a:rPr>
              <a:t>s</a:t>
            </a:r>
            <a:r>
              <a:rPr sz="1800" b="1" i="1" dirty="0">
                <a:latin typeface="Arial"/>
                <a:cs typeface="Arial"/>
              </a:rPr>
              <a:t>ts</a:t>
            </a:r>
            <a:r>
              <a:rPr sz="1800" b="1" i="1" spc="15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while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w</a:t>
            </a:r>
            <a:r>
              <a:rPr sz="1800" b="1" i="1" spc="-10" dirty="0">
                <a:latin typeface="Arial"/>
                <a:cs typeface="Arial"/>
              </a:rPr>
              <a:t>o</a:t>
            </a:r>
            <a:r>
              <a:rPr sz="1800" b="1" i="1" spc="-5" dirty="0">
                <a:latin typeface="Arial"/>
                <a:cs typeface="Arial"/>
              </a:rPr>
              <a:t>r</a:t>
            </a:r>
            <a:r>
              <a:rPr sz="1800" b="1" i="1" spc="-10" dirty="0">
                <a:latin typeface="Arial"/>
                <a:cs typeface="Arial"/>
              </a:rPr>
              <a:t>k</a:t>
            </a:r>
            <a:r>
              <a:rPr sz="1800" b="1" i="1" spc="-5" dirty="0">
                <a:latin typeface="Arial"/>
                <a:cs typeface="Arial"/>
              </a:rPr>
              <a:t>i</a:t>
            </a:r>
            <a:r>
              <a:rPr sz="1800" b="1" i="1" spc="-10" dirty="0">
                <a:latin typeface="Arial"/>
                <a:cs typeface="Arial"/>
              </a:rPr>
              <a:t>n</a:t>
            </a:r>
            <a:r>
              <a:rPr sz="1800" b="1" i="1" spc="-15" dirty="0">
                <a:latin typeface="Arial"/>
                <a:cs typeface="Arial"/>
              </a:rPr>
              <a:t>g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w</a:t>
            </a:r>
            <a:r>
              <a:rPr sz="1800" b="1" i="1" dirty="0">
                <a:latin typeface="Arial"/>
                <a:cs typeface="Arial"/>
              </a:rPr>
              <a:t>i</a:t>
            </a:r>
            <a:r>
              <a:rPr sz="1800" b="1" i="1" spc="-15" dirty="0">
                <a:latin typeface="Arial"/>
                <a:cs typeface="Arial"/>
              </a:rPr>
              <a:t>th</a:t>
            </a:r>
            <a:r>
              <a:rPr sz="1800" b="1" i="1" dirty="0">
                <a:latin typeface="Arial"/>
                <a:cs typeface="Arial"/>
              </a:rPr>
              <a:t>i</a:t>
            </a:r>
            <a:r>
              <a:rPr sz="1800" b="1" i="1" spc="-15" dirty="0">
                <a:latin typeface="Arial"/>
                <a:cs typeface="Arial"/>
              </a:rPr>
              <a:t>n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3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comp</a:t>
            </a:r>
            <a:r>
              <a:rPr sz="1800" b="1" i="1" spc="-10" dirty="0">
                <a:latin typeface="Arial"/>
                <a:cs typeface="Arial"/>
              </a:rPr>
              <a:t>a</a:t>
            </a:r>
            <a:r>
              <a:rPr sz="1800" b="1" i="1" dirty="0">
                <a:latin typeface="Arial"/>
                <a:cs typeface="Arial"/>
              </a:rPr>
              <a:t>ny’s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m</a:t>
            </a:r>
            <a:r>
              <a:rPr sz="1800" b="1" i="1" spc="-10" dirty="0">
                <a:latin typeface="Arial"/>
                <a:cs typeface="Arial"/>
              </a:rPr>
              <a:t>ain</a:t>
            </a:r>
            <a:r>
              <a:rPr sz="1800" b="1" i="1" spc="40" dirty="0">
                <a:latin typeface="Times New Roman"/>
                <a:cs typeface="Times New Roman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c</a:t>
            </a:r>
            <a:r>
              <a:rPr sz="1800" b="1" i="1" spc="-5" dirty="0">
                <a:latin typeface="Arial"/>
                <a:cs typeface="Arial"/>
              </a:rPr>
              <a:t>a</a:t>
            </a:r>
            <a:r>
              <a:rPr sz="1800" b="1" i="1" spc="-25" dirty="0">
                <a:latin typeface="Arial"/>
                <a:cs typeface="Arial"/>
              </a:rPr>
              <a:t>mpu</a:t>
            </a:r>
            <a:r>
              <a:rPr sz="1800" b="1" i="1" spc="-20" dirty="0">
                <a:latin typeface="Arial"/>
                <a:cs typeface="Arial"/>
              </a:rPr>
              <a:t>s</a:t>
            </a:r>
            <a:r>
              <a:rPr sz="1800" b="1" i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55600" marR="86995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1800" b="1" i="1" spc="-15" dirty="0">
                <a:latin typeface="Arial"/>
                <a:cs typeface="Arial"/>
              </a:rPr>
              <a:t>You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</a:t>
            </a:r>
            <a:r>
              <a:rPr sz="1800" b="1" i="1" dirty="0">
                <a:latin typeface="Arial"/>
                <a:cs typeface="Arial"/>
              </a:rPr>
              <a:t>e</a:t>
            </a:r>
            <a:r>
              <a:rPr sz="1800" b="1" i="1" spc="10" dirty="0">
                <a:latin typeface="Times New Roman"/>
                <a:cs typeface="Times New Roman"/>
              </a:rPr>
              <a:t> </a:t>
            </a:r>
            <a:r>
              <a:rPr sz="1800" b="1" i="1" spc="5" dirty="0">
                <a:latin typeface="Arial"/>
                <a:cs typeface="Arial"/>
              </a:rPr>
              <a:t>a</a:t>
            </a:r>
            <a:r>
              <a:rPr sz="1800" b="1" i="1" spc="-5" dirty="0">
                <a:latin typeface="Arial"/>
                <a:cs typeface="Arial"/>
              </a:rPr>
              <a:t>ske</a:t>
            </a:r>
            <a:r>
              <a:rPr sz="1800" b="1" i="1" dirty="0">
                <a:latin typeface="Arial"/>
                <a:cs typeface="Arial"/>
              </a:rPr>
              <a:t>d</a:t>
            </a:r>
            <a:r>
              <a:rPr sz="1800" b="1" i="1" spc="20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to</a:t>
            </a:r>
            <a:r>
              <a:rPr sz="1800" b="1" i="1" spc="20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prov</a:t>
            </a:r>
            <a:r>
              <a:rPr sz="1800" b="1" i="1" spc="-15" dirty="0">
                <a:latin typeface="Arial"/>
                <a:cs typeface="Arial"/>
              </a:rPr>
              <a:t>ide</a:t>
            </a:r>
            <a:r>
              <a:rPr sz="1800" b="1" i="1" spc="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a</a:t>
            </a:r>
            <a:r>
              <a:rPr sz="1800" b="1" i="1" spc="10" dirty="0">
                <a:latin typeface="Times New Roman"/>
                <a:cs typeface="Times New Roman"/>
              </a:rPr>
              <a:t> </a:t>
            </a:r>
            <a:r>
              <a:rPr sz="1800" b="1" i="1" spc="5" dirty="0">
                <a:latin typeface="Arial"/>
                <a:cs typeface="Arial"/>
              </a:rPr>
              <a:t>r</a:t>
            </a:r>
            <a:r>
              <a:rPr sz="1800" b="1" i="1" spc="-5" dirty="0">
                <a:latin typeface="Arial"/>
                <a:cs typeface="Arial"/>
              </a:rPr>
              <a:t>e</a:t>
            </a:r>
            <a:r>
              <a:rPr sz="1800" b="1" i="1" spc="-10" dirty="0">
                <a:latin typeface="Arial"/>
                <a:cs typeface="Arial"/>
              </a:rPr>
              <a:t>c</a:t>
            </a:r>
            <a:r>
              <a:rPr sz="1800" b="1" i="1" dirty="0">
                <a:latin typeface="Arial"/>
                <a:cs typeface="Arial"/>
              </a:rPr>
              <a:t>omm</a:t>
            </a:r>
            <a:r>
              <a:rPr sz="1800" b="1" i="1" spc="-15" dirty="0">
                <a:latin typeface="Arial"/>
                <a:cs typeface="Arial"/>
              </a:rPr>
              <a:t>endati</a:t>
            </a:r>
            <a:r>
              <a:rPr sz="1800" b="1" i="1" spc="-10" dirty="0">
                <a:latin typeface="Arial"/>
                <a:cs typeface="Arial"/>
              </a:rPr>
              <a:t>o</a:t>
            </a:r>
            <a:r>
              <a:rPr sz="1800" b="1" i="1" spc="-15" dirty="0">
                <a:latin typeface="Arial"/>
                <a:cs typeface="Arial"/>
              </a:rPr>
              <a:t>n</a:t>
            </a:r>
            <a:r>
              <a:rPr sz="1800" b="1" i="1" spc="3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that</a:t>
            </a:r>
            <a:r>
              <a:rPr sz="1800" b="1" i="1" spc="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pre</a:t>
            </a:r>
            <a:r>
              <a:rPr sz="1800" b="1" i="1" spc="-15" dirty="0">
                <a:latin typeface="Arial"/>
                <a:cs typeface="Arial"/>
              </a:rPr>
              <a:t>v</a:t>
            </a:r>
            <a:r>
              <a:rPr sz="1800" b="1" i="1" spc="5" dirty="0">
                <a:latin typeface="Arial"/>
                <a:cs typeface="Arial"/>
              </a:rPr>
              <a:t>e</a:t>
            </a:r>
            <a:r>
              <a:rPr sz="1800" b="1" i="1" dirty="0">
                <a:latin typeface="Arial"/>
                <a:cs typeface="Arial"/>
              </a:rPr>
              <a:t>nts</a:t>
            </a:r>
            <a:r>
              <a:rPr sz="1800" b="1" i="1" spc="1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us</a:t>
            </a:r>
            <a:r>
              <a:rPr sz="1800" b="1" i="1" spc="-10" dirty="0">
                <a:latin typeface="Arial"/>
                <a:cs typeface="Arial"/>
              </a:rPr>
              <a:t>e</a:t>
            </a:r>
            <a:r>
              <a:rPr sz="1800" b="1" i="1" spc="5" dirty="0">
                <a:latin typeface="Arial"/>
                <a:cs typeface="Arial"/>
              </a:rPr>
              <a:t>r</a:t>
            </a:r>
            <a:r>
              <a:rPr sz="1800" b="1" i="1" dirty="0">
                <a:latin typeface="Arial"/>
                <a:cs typeface="Arial"/>
              </a:rPr>
              <a:t>s</a:t>
            </a:r>
            <a:r>
              <a:rPr sz="1800" b="1" i="1" spc="1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from</a:t>
            </a:r>
            <a:r>
              <a:rPr sz="1800" b="1" i="1" spc="10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rec</a:t>
            </a:r>
            <a:r>
              <a:rPr sz="1800" b="1" i="1" spc="-10" dirty="0">
                <a:latin typeface="Arial"/>
                <a:cs typeface="Arial"/>
              </a:rPr>
              <a:t>eivin</a:t>
            </a:r>
            <a:r>
              <a:rPr sz="1800" b="1" i="1" spc="-15" dirty="0">
                <a:latin typeface="Arial"/>
                <a:cs typeface="Arial"/>
              </a:rPr>
              <a:t>g</a:t>
            </a:r>
            <a:r>
              <a:rPr sz="1800" b="1" i="1" spc="2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MFA</a:t>
            </a:r>
            <a:r>
              <a:rPr sz="1800" b="1" i="1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r</a:t>
            </a:r>
            <a:r>
              <a:rPr sz="1800" b="1" i="1" spc="-10" dirty="0">
                <a:latin typeface="Arial"/>
                <a:cs typeface="Arial"/>
              </a:rPr>
              <a:t>e</a:t>
            </a:r>
            <a:r>
              <a:rPr sz="1800" b="1" i="1" spc="-15" dirty="0">
                <a:latin typeface="Arial"/>
                <a:cs typeface="Arial"/>
              </a:rPr>
              <a:t>q</a:t>
            </a:r>
            <a:r>
              <a:rPr sz="1800" b="1" i="1" spc="-10" dirty="0">
                <a:latin typeface="Arial"/>
                <a:cs typeface="Arial"/>
              </a:rPr>
              <a:t>u</a:t>
            </a:r>
            <a:r>
              <a:rPr sz="1800" b="1" i="1" spc="-5" dirty="0">
                <a:latin typeface="Arial"/>
                <a:cs typeface="Arial"/>
              </a:rPr>
              <a:t>e</a:t>
            </a:r>
            <a:r>
              <a:rPr sz="1800" b="1" i="1" spc="-10" dirty="0">
                <a:latin typeface="Arial"/>
                <a:cs typeface="Arial"/>
              </a:rPr>
              <a:t>s</a:t>
            </a:r>
            <a:r>
              <a:rPr sz="1800" b="1" i="1" dirty="0">
                <a:latin typeface="Arial"/>
                <a:cs typeface="Arial"/>
              </a:rPr>
              <a:t>ts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w</a:t>
            </a:r>
            <a:r>
              <a:rPr sz="1800" b="1" i="1" spc="-10" dirty="0">
                <a:latin typeface="Arial"/>
                <a:cs typeface="Arial"/>
              </a:rPr>
              <a:t>h</a:t>
            </a:r>
            <a:r>
              <a:rPr sz="1800" b="1" i="1" spc="-5" dirty="0">
                <a:latin typeface="Arial"/>
                <a:cs typeface="Arial"/>
              </a:rPr>
              <a:t>i</a:t>
            </a:r>
            <a:r>
              <a:rPr sz="1800" b="1" i="1" dirty="0">
                <a:latin typeface="Arial"/>
                <a:cs typeface="Arial"/>
              </a:rPr>
              <a:t>le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on</a:t>
            </a:r>
            <a:r>
              <a:rPr sz="1800" b="1" i="1" spc="55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th</a:t>
            </a:r>
            <a:r>
              <a:rPr sz="1800" b="1" i="1" dirty="0">
                <a:latin typeface="Arial"/>
                <a:cs typeface="Arial"/>
              </a:rPr>
              <a:t>e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m</a:t>
            </a:r>
            <a:r>
              <a:rPr sz="1800" b="1" i="1" spc="-15" dirty="0">
                <a:latin typeface="Arial"/>
                <a:cs typeface="Arial"/>
              </a:rPr>
              <a:t>ain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Arial"/>
                <a:cs typeface="Arial"/>
              </a:rPr>
              <a:t>c</a:t>
            </a:r>
            <a:r>
              <a:rPr sz="1800" b="1" i="1" spc="-5" dirty="0">
                <a:latin typeface="Arial"/>
                <a:cs typeface="Arial"/>
              </a:rPr>
              <a:t>a</a:t>
            </a:r>
            <a:r>
              <a:rPr sz="1800" b="1" i="1" spc="-10" dirty="0">
                <a:latin typeface="Arial"/>
                <a:cs typeface="Arial"/>
              </a:rPr>
              <a:t>m</a:t>
            </a:r>
            <a:r>
              <a:rPr sz="1800" b="1" i="1" spc="-15" dirty="0">
                <a:latin typeface="Arial"/>
                <a:cs typeface="Arial"/>
              </a:rPr>
              <a:t>p</a:t>
            </a:r>
            <a:r>
              <a:rPr sz="1800" b="1" i="1" spc="-10" dirty="0">
                <a:latin typeface="Arial"/>
                <a:cs typeface="Arial"/>
              </a:rPr>
              <a:t>u</a:t>
            </a:r>
            <a:r>
              <a:rPr sz="1800" b="1" i="1" spc="-15" dirty="0">
                <a:latin typeface="Arial"/>
                <a:cs typeface="Arial"/>
              </a:rPr>
              <a:t>s</a:t>
            </a:r>
            <a:r>
              <a:rPr sz="1800" b="1" i="1" spc="-5" dirty="0">
                <a:latin typeface="Arial"/>
                <a:cs typeface="Arial"/>
              </a:rPr>
              <a:t>.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T</a:t>
            </a:r>
            <a:r>
              <a:rPr sz="1800" b="1" i="1" spc="-15" dirty="0">
                <a:latin typeface="Arial"/>
                <a:cs typeface="Arial"/>
              </a:rPr>
              <a:t>he</a:t>
            </a:r>
            <a:r>
              <a:rPr sz="1800" b="1" i="1" spc="45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compan</a:t>
            </a:r>
            <a:r>
              <a:rPr sz="1800" b="1" i="1" dirty="0">
                <a:latin typeface="Arial"/>
                <a:cs typeface="Arial"/>
              </a:rPr>
              <a:t>y</a:t>
            </a:r>
            <a:r>
              <a:rPr sz="1800" b="1" i="1" spc="5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has</a:t>
            </a:r>
            <a:r>
              <a:rPr sz="1800" b="1" i="1" spc="45" dirty="0">
                <a:latin typeface="Times New Roman"/>
                <a:cs typeface="Times New Roman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a</a:t>
            </a:r>
            <a:r>
              <a:rPr sz="1800" b="1" i="1" spc="-15" dirty="0">
                <a:latin typeface="Arial"/>
                <a:cs typeface="Arial"/>
              </a:rPr>
              <a:t>n</a:t>
            </a:r>
            <a:r>
              <a:rPr sz="1800" b="1" i="1" spc="55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Azur</a:t>
            </a:r>
            <a:r>
              <a:rPr sz="1800" b="1" i="1" dirty="0">
                <a:latin typeface="Arial"/>
                <a:cs typeface="Arial"/>
              </a:rPr>
              <a:t>e</a:t>
            </a:r>
            <a:r>
              <a:rPr sz="1800" b="1" i="1" spc="40" dirty="0">
                <a:latin typeface="Times New Roman"/>
                <a:cs typeface="Times New Roman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su</a:t>
            </a:r>
            <a:r>
              <a:rPr sz="1800" b="1" i="1" spc="-10" dirty="0">
                <a:latin typeface="Arial"/>
                <a:cs typeface="Arial"/>
              </a:rPr>
              <a:t>b</a:t>
            </a:r>
            <a:r>
              <a:rPr sz="1800" b="1" i="1" spc="-5" dirty="0">
                <a:latin typeface="Arial"/>
                <a:cs typeface="Arial"/>
              </a:rPr>
              <a:t>s</a:t>
            </a:r>
            <a:r>
              <a:rPr sz="1800" b="1" i="1" spc="-10" dirty="0">
                <a:latin typeface="Arial"/>
                <a:cs typeface="Arial"/>
              </a:rPr>
              <a:t>c</a:t>
            </a:r>
            <a:r>
              <a:rPr sz="1800" b="1" i="1" spc="-15" dirty="0">
                <a:latin typeface="Arial"/>
                <a:cs typeface="Arial"/>
              </a:rPr>
              <a:t>ript</a:t>
            </a:r>
            <a:r>
              <a:rPr sz="1800" b="1" i="1" dirty="0">
                <a:latin typeface="Arial"/>
                <a:cs typeface="Arial"/>
              </a:rPr>
              <a:t>i</a:t>
            </a:r>
            <a:r>
              <a:rPr sz="1800" b="1" i="1" spc="-15" dirty="0">
                <a:latin typeface="Arial"/>
                <a:cs typeface="Arial"/>
              </a:rPr>
              <a:t>o</a:t>
            </a:r>
            <a:r>
              <a:rPr sz="1800" b="1" i="1" spc="-10" dirty="0">
                <a:latin typeface="Arial"/>
                <a:cs typeface="Arial"/>
              </a:rPr>
              <a:t>n</a:t>
            </a:r>
            <a:r>
              <a:rPr sz="1800" b="1" i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845"/>
              </a:lnSpc>
            </a:pPr>
            <a:r>
              <a:rPr sz="2400" b="1" i="1" spc="-15" dirty="0">
                <a:latin typeface="Arial"/>
                <a:cs typeface="Arial"/>
              </a:rPr>
              <a:t>What</a:t>
            </a:r>
            <a:r>
              <a:rPr sz="2400" b="1" i="1" spc="7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d</a:t>
            </a:r>
            <a:r>
              <a:rPr sz="2400" b="1" i="1" spc="-15" dirty="0">
                <a:latin typeface="Arial"/>
                <a:cs typeface="Arial"/>
              </a:rPr>
              <a:t>o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you</a:t>
            </a:r>
            <a:r>
              <a:rPr sz="2400" b="1" i="1" spc="5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a</a:t>
            </a:r>
            <a:r>
              <a:rPr sz="2400" b="1" i="1" spc="-30" dirty="0">
                <a:latin typeface="Arial"/>
                <a:cs typeface="Arial"/>
              </a:rPr>
              <a:t>d</a:t>
            </a:r>
            <a:r>
              <a:rPr sz="2400" b="1" i="1" spc="-15" dirty="0">
                <a:latin typeface="Arial"/>
                <a:cs typeface="Arial"/>
              </a:rPr>
              <a:t>v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spc="-25" dirty="0">
                <a:latin typeface="Arial"/>
                <a:cs typeface="Arial"/>
              </a:rPr>
              <a:t>s</a:t>
            </a:r>
            <a:r>
              <a:rPr sz="2400" b="1" i="1" spc="-20" dirty="0">
                <a:latin typeface="Arial"/>
                <a:cs typeface="Arial"/>
              </a:rPr>
              <a:t>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80" y="1145417"/>
            <a:ext cx="10807700" cy="2800350"/>
          </a:xfrm>
          <a:custGeom>
            <a:avLst/>
            <a:gdLst/>
            <a:ahLst/>
            <a:cxnLst/>
            <a:rect l="l" t="t" r="r" b="b"/>
            <a:pathLst>
              <a:path w="10807700" h="2800350">
                <a:moveTo>
                  <a:pt x="0" y="2800349"/>
                </a:moveTo>
                <a:lnTo>
                  <a:pt x="10807445" y="2800349"/>
                </a:lnTo>
                <a:lnTo>
                  <a:pt x="10807445" y="0"/>
                </a:lnTo>
                <a:lnTo>
                  <a:pt x="0" y="0"/>
                </a:lnTo>
                <a:lnTo>
                  <a:pt x="0" y="280034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719" y="4757415"/>
            <a:ext cx="8289290" cy="5327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0410" indent="-285115">
              <a:lnSpc>
                <a:spcPct val="100000"/>
              </a:lnSpc>
              <a:buFont typeface="Arial Unicode MS"/>
              <a:buChar char="❑"/>
              <a:tabLst>
                <a:tab pos="741045" algn="l"/>
              </a:tabLst>
            </a:pPr>
            <a:r>
              <a:rPr sz="1800" b="1" spc="-20" dirty="0">
                <a:latin typeface="Arial"/>
                <a:cs typeface="Arial"/>
              </a:rPr>
              <a:t>Ru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Conne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able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ng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5" dirty="0">
                <a:latin typeface="Arial"/>
                <a:cs typeface="Arial"/>
              </a:rPr>
              <a:t>d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552" y="1227985"/>
            <a:ext cx="935101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b="1" i="1" spc="-10" dirty="0">
                <a:latin typeface="Arial"/>
                <a:cs typeface="Arial"/>
              </a:rPr>
              <a:t>A</a:t>
            </a:r>
            <a:r>
              <a:rPr sz="2400" b="1" i="1" dirty="0">
                <a:latin typeface="Arial"/>
                <a:cs typeface="Arial"/>
              </a:rPr>
              <a:t>n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orga</a:t>
            </a:r>
            <a:r>
              <a:rPr sz="2400" b="1" i="1" spc="-25" dirty="0">
                <a:latin typeface="Arial"/>
                <a:cs typeface="Arial"/>
              </a:rPr>
              <a:t>n</a:t>
            </a:r>
            <a:r>
              <a:rPr sz="2400" b="1" i="1" spc="-15" dirty="0">
                <a:latin typeface="Arial"/>
                <a:cs typeface="Arial"/>
              </a:rPr>
              <a:t>ization</a:t>
            </a:r>
            <a:r>
              <a:rPr sz="2400" b="1" i="1" spc="3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yo</a:t>
            </a:r>
            <a:r>
              <a:rPr sz="2400" b="1" i="1" spc="-15" dirty="0">
                <a:latin typeface="Arial"/>
                <a:cs typeface="Arial"/>
              </a:rPr>
              <a:t>u</a:t>
            </a:r>
            <a:r>
              <a:rPr sz="2400" b="1" i="1" spc="3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ad</a:t>
            </a:r>
            <a:r>
              <a:rPr sz="2400" b="1" i="1" spc="-10" dirty="0">
                <a:latin typeface="Arial"/>
                <a:cs typeface="Arial"/>
              </a:rPr>
              <a:t>v</a:t>
            </a:r>
            <a:r>
              <a:rPr sz="2400" b="1" i="1" dirty="0">
                <a:latin typeface="Arial"/>
                <a:cs typeface="Arial"/>
              </a:rPr>
              <a:t>ise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ha</a:t>
            </a:r>
            <a:r>
              <a:rPr sz="2400" b="1" i="1" dirty="0">
                <a:latin typeface="Arial"/>
                <a:cs typeface="Arial"/>
              </a:rPr>
              <a:t>s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a</a:t>
            </a:r>
            <a:r>
              <a:rPr sz="2400" b="1" i="1" spc="-15" dirty="0">
                <a:latin typeface="Arial"/>
                <a:cs typeface="Arial"/>
              </a:rPr>
              <a:t>n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Azur</a:t>
            </a:r>
            <a:r>
              <a:rPr sz="2400" b="1" i="1" dirty="0">
                <a:latin typeface="Arial"/>
                <a:cs typeface="Arial"/>
              </a:rPr>
              <a:t>e</a:t>
            </a:r>
            <a:r>
              <a:rPr sz="2400" b="1" i="1" spc="4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Director</a:t>
            </a:r>
            <a:r>
              <a:rPr sz="2400" b="1" i="1" dirty="0">
                <a:latin typeface="Arial"/>
                <a:cs typeface="Arial"/>
              </a:rPr>
              <a:t>y</a:t>
            </a:r>
            <a:r>
              <a:rPr sz="2400" b="1" i="1" spc="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forest</a:t>
            </a:r>
            <a:r>
              <a:rPr sz="2400" b="1" i="1" spc="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na</a:t>
            </a:r>
            <a:r>
              <a:rPr sz="2400" b="1" i="1" spc="-20" dirty="0">
                <a:latin typeface="Arial"/>
                <a:cs typeface="Arial"/>
              </a:rPr>
              <a:t>med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spc="-30" dirty="0">
                <a:latin typeface="Arial"/>
                <a:cs typeface="Arial"/>
              </a:rPr>
              <a:t>T</a:t>
            </a:r>
            <a:r>
              <a:rPr sz="2400" b="1" i="1" spc="-15" dirty="0">
                <a:latin typeface="Arial"/>
                <a:cs typeface="Arial"/>
              </a:rPr>
              <a:t>a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spc="-25" dirty="0">
                <a:latin typeface="Arial"/>
                <a:cs typeface="Arial"/>
              </a:rPr>
              <a:t>l</a:t>
            </a:r>
            <a:r>
              <a:rPr sz="2400" b="1" i="1" spc="-30" dirty="0">
                <a:latin typeface="Arial"/>
                <a:cs typeface="Arial"/>
              </a:rPr>
              <a:t>w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spc="-40" dirty="0">
                <a:latin typeface="Arial"/>
                <a:cs typeface="Arial"/>
              </a:rPr>
              <a:t>n</a:t>
            </a:r>
            <a:r>
              <a:rPr sz="2400" b="1" i="1" spc="-30" dirty="0">
                <a:latin typeface="Arial"/>
                <a:cs typeface="Arial"/>
              </a:rPr>
              <a:t>d</a:t>
            </a:r>
            <a:r>
              <a:rPr sz="2400" b="1" i="1" spc="-10" dirty="0">
                <a:latin typeface="Arial"/>
                <a:cs typeface="Arial"/>
              </a:rPr>
              <a:t>.</a:t>
            </a:r>
            <a:r>
              <a:rPr sz="2400" b="1" i="1" spc="-25" dirty="0">
                <a:latin typeface="Arial"/>
                <a:cs typeface="Arial"/>
              </a:rPr>
              <a:t>c</a:t>
            </a:r>
            <a:r>
              <a:rPr sz="2400" b="1" i="1" spc="-30" dirty="0">
                <a:latin typeface="Arial"/>
                <a:cs typeface="Arial"/>
              </a:rPr>
              <a:t>o</a:t>
            </a:r>
            <a:r>
              <a:rPr sz="2400" b="1" i="1" spc="-10" dirty="0">
                <a:latin typeface="Arial"/>
                <a:cs typeface="Arial"/>
              </a:rPr>
              <a:t>m.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552" y="2307807"/>
            <a:ext cx="10478135" cy="2200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15" marR="5080" indent="-285115">
              <a:lnSpc>
                <a:spcPts val="1910"/>
              </a:lnSpc>
              <a:buFont typeface="Arial"/>
              <a:buChar char="•"/>
              <a:tabLst>
                <a:tab pos="298450" algn="l"/>
              </a:tabLst>
            </a:pP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-20" dirty="0">
                <a:latin typeface="Arial"/>
                <a:cs typeface="Arial"/>
              </a:rPr>
              <a:t>h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ha</a:t>
            </a:r>
            <a:r>
              <a:rPr sz="1600" b="1" i="1" spc="-5" dirty="0">
                <a:latin typeface="Arial"/>
                <a:cs typeface="Arial"/>
              </a:rPr>
              <a:t>v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inst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lled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c</a:t>
            </a:r>
            <a:r>
              <a:rPr sz="1600" b="1" i="1" spc="-5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20" dirty="0">
                <a:latin typeface="Arial"/>
                <a:cs typeface="Arial"/>
              </a:rPr>
              <a:t>f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g</a:t>
            </a:r>
            <a:r>
              <a:rPr sz="1600" b="1" i="1" spc="-20" dirty="0">
                <a:latin typeface="Arial"/>
                <a:cs typeface="Arial"/>
              </a:rPr>
              <a:t>u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-3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zure</a:t>
            </a:r>
            <a:r>
              <a:rPr sz="1600" b="1" i="1" spc="-3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5" dirty="0">
                <a:latin typeface="Arial"/>
                <a:cs typeface="Arial"/>
              </a:rPr>
              <a:t>D</a:t>
            </a:r>
            <a:r>
              <a:rPr sz="1600" b="1" i="1" spc="1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C</a:t>
            </a:r>
            <a:r>
              <a:rPr sz="1600" b="1" i="1" spc="-5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use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p</a:t>
            </a:r>
            <a:r>
              <a:rPr sz="1600" b="1" i="1" spc="-5" dirty="0">
                <a:latin typeface="Arial"/>
                <a:cs typeface="Arial"/>
              </a:rPr>
              <a:t>a</a:t>
            </a:r>
            <a:r>
              <a:rPr sz="1600" b="1" i="1" spc="-15" dirty="0">
                <a:latin typeface="Arial"/>
                <a:cs typeface="Arial"/>
              </a:rPr>
              <a:t>ssw</a:t>
            </a:r>
            <a:r>
              <a:rPr sz="1600" b="1" i="1" spc="-20" dirty="0">
                <a:latin typeface="Arial"/>
                <a:cs typeface="Arial"/>
              </a:rPr>
              <a:t>o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h</a:t>
            </a:r>
            <a:r>
              <a:rPr sz="1600" b="1" i="1" spc="-15" dirty="0">
                <a:latin typeface="Arial"/>
                <a:cs typeface="Arial"/>
              </a:rPr>
              <a:t>as</a:t>
            </a:r>
            <a:r>
              <a:rPr sz="1600" b="1" i="1" spc="-10" dirty="0">
                <a:latin typeface="Arial"/>
                <a:cs typeface="Arial"/>
              </a:rPr>
              <a:t>h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dirty="0">
                <a:latin typeface="Arial"/>
                <a:cs typeface="Arial"/>
              </a:rPr>
              <a:t>y</a:t>
            </a:r>
            <a:r>
              <a:rPr sz="1600" b="1" i="1" spc="-10" dirty="0">
                <a:latin typeface="Arial"/>
                <a:cs typeface="Arial"/>
              </a:rPr>
              <a:t>nc</a:t>
            </a:r>
            <a:r>
              <a:rPr sz="1600" b="1" i="1" spc="-20" dirty="0">
                <a:latin typeface="Arial"/>
                <a:cs typeface="Arial"/>
              </a:rPr>
              <a:t>h</a:t>
            </a:r>
            <a:r>
              <a:rPr sz="1600" b="1" i="1" spc="-15" dirty="0">
                <a:latin typeface="Arial"/>
                <a:cs typeface="Arial"/>
              </a:rPr>
              <a:t>r</a:t>
            </a:r>
            <a:r>
              <a:rPr sz="1600" b="1" i="1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nizat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on</a:t>
            </a:r>
            <a:r>
              <a:rPr sz="1600" b="1" i="1" spc="1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th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20" dirty="0">
                <a:latin typeface="Arial"/>
                <a:cs typeface="Arial"/>
              </a:rPr>
              <a:t>g</a:t>
            </a:r>
            <a:r>
              <a:rPr sz="1600" b="1" i="1" spc="0" dirty="0">
                <a:latin typeface="Arial"/>
                <a:cs typeface="Arial"/>
              </a:rPr>
              <a:t>l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-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sig</a:t>
            </a:r>
            <a:r>
              <a:rPr sz="1600" b="1" i="1" spc="-5" dirty="0">
                <a:latin typeface="Arial"/>
                <a:cs typeface="Arial"/>
              </a:rPr>
              <a:t>n</a:t>
            </a:r>
            <a:r>
              <a:rPr sz="1600" b="1" i="1" spc="-15" dirty="0">
                <a:latin typeface="Arial"/>
                <a:cs typeface="Arial"/>
              </a:rPr>
              <a:t>-</a:t>
            </a:r>
            <a:r>
              <a:rPr sz="1600" b="1" i="1" spc="-10" dirty="0">
                <a:latin typeface="Arial"/>
                <a:cs typeface="Arial"/>
              </a:rPr>
              <a:t>on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(SSO)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p</a:t>
            </a:r>
            <a:r>
              <a:rPr sz="1600" b="1" i="1" spc="-20" dirty="0">
                <a:latin typeface="Arial"/>
                <a:cs typeface="Arial"/>
              </a:rPr>
              <a:t>p</a:t>
            </a:r>
            <a:r>
              <a:rPr sz="1600" b="1" i="1" spc="-15" dirty="0">
                <a:latin typeface="Arial"/>
                <a:cs typeface="Arial"/>
              </a:rPr>
              <a:t>ro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5" dirty="0">
                <a:latin typeface="Arial"/>
                <a:cs typeface="Arial"/>
              </a:rPr>
              <a:t>ch</a:t>
            </a:r>
            <a:r>
              <a:rPr sz="1600" b="1" i="1" spc="-5" dirty="0">
                <a:latin typeface="Arial"/>
                <a:cs typeface="Arial"/>
              </a:rPr>
              <a:t>.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No</a:t>
            </a:r>
            <a:r>
              <a:rPr sz="1600" b="1" i="1" spc="-20" dirty="0">
                <a:latin typeface="Arial"/>
                <a:cs typeface="Arial"/>
              </a:rPr>
              <a:t>t</a:t>
            </a:r>
            <a:r>
              <a:rPr sz="1600" b="1" i="1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: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Stagi</a:t>
            </a:r>
            <a:r>
              <a:rPr sz="1600" b="1" i="1" spc="-5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g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mo</a:t>
            </a:r>
            <a:r>
              <a:rPr sz="1600" b="1" i="1" spc="-5" dirty="0">
                <a:latin typeface="Arial"/>
                <a:cs typeface="Arial"/>
              </a:rPr>
              <a:t>d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enab</a:t>
            </a:r>
            <a:r>
              <a:rPr sz="1600" b="1" i="1" dirty="0">
                <a:latin typeface="Arial"/>
                <a:cs typeface="Arial"/>
              </a:rPr>
              <a:t>l</a:t>
            </a:r>
            <a:r>
              <a:rPr sz="1600" b="1" i="1" spc="-15" dirty="0">
                <a:latin typeface="Arial"/>
                <a:cs typeface="Arial"/>
              </a:rPr>
              <a:t>ed.</a:t>
            </a:r>
            <a:endParaRPr sz="1600">
              <a:latin typeface="Arial"/>
              <a:cs typeface="Arial"/>
            </a:endParaRPr>
          </a:p>
          <a:p>
            <a:pPr marL="297815" marR="281940" indent="-285115">
              <a:lnSpc>
                <a:spcPts val="191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-20" dirty="0">
                <a:latin typeface="Arial"/>
                <a:cs typeface="Arial"/>
              </a:rPr>
              <a:t>h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ha</a:t>
            </a:r>
            <a:r>
              <a:rPr sz="1600" b="1" i="1" spc="-5" dirty="0">
                <a:latin typeface="Arial"/>
                <a:cs typeface="Arial"/>
              </a:rPr>
              <a:t>v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revi</a:t>
            </a:r>
            <a:r>
              <a:rPr sz="1600" b="1" i="1" spc="0" dirty="0">
                <a:latin typeface="Arial"/>
                <a:cs typeface="Arial"/>
              </a:rPr>
              <a:t>e</a:t>
            </a:r>
            <a:r>
              <a:rPr sz="1600" b="1" i="1" spc="-25" dirty="0">
                <a:latin typeface="Arial"/>
                <a:cs typeface="Arial"/>
              </a:rPr>
              <a:t>w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the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syn</a:t>
            </a:r>
            <a:r>
              <a:rPr sz="1600" b="1" i="1" spc="-5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h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iz</a:t>
            </a:r>
            <a:r>
              <a:rPr sz="1600" b="1" i="1" spc="-15" dirty="0">
                <a:latin typeface="Arial"/>
                <a:cs typeface="Arial"/>
              </a:rPr>
              <a:t>at</a:t>
            </a:r>
            <a:r>
              <a:rPr sz="1600" b="1" i="1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on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re</a:t>
            </a:r>
            <a:r>
              <a:rPr sz="1600" b="1" i="1" dirty="0">
                <a:latin typeface="Arial"/>
                <a:cs typeface="Arial"/>
              </a:rPr>
              <a:t>s</a:t>
            </a:r>
            <a:r>
              <a:rPr sz="1600" b="1" i="1" spc="-10" dirty="0">
                <a:latin typeface="Arial"/>
                <a:cs typeface="Arial"/>
              </a:rPr>
              <a:t>ults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an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5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tic</a:t>
            </a:r>
            <a:r>
              <a:rPr sz="1600" b="1" i="1" spc="-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th</a:t>
            </a:r>
            <a:r>
              <a:rPr sz="1600" b="1" i="1" spc="-15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he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Syn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hr</a:t>
            </a:r>
            <a:r>
              <a:rPr sz="1600" b="1" i="1" spc="-5" dirty="0">
                <a:latin typeface="Arial"/>
                <a:cs typeface="Arial"/>
              </a:rPr>
              <a:t>on</a:t>
            </a:r>
            <a:r>
              <a:rPr sz="1600" b="1" i="1" spc="-10" dirty="0">
                <a:latin typeface="Arial"/>
                <a:cs typeface="Arial"/>
              </a:rPr>
              <a:t>iz</a:t>
            </a:r>
            <a:r>
              <a:rPr sz="1600" b="1" i="1" spc="-15" dirty="0">
                <a:latin typeface="Arial"/>
                <a:cs typeface="Arial"/>
              </a:rPr>
              <a:t>ati</a:t>
            </a:r>
            <a:r>
              <a:rPr sz="1600" b="1" i="1" spc="-20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Se</a:t>
            </a:r>
            <a:r>
              <a:rPr sz="1600" b="1" i="1" spc="-5" dirty="0">
                <a:latin typeface="Arial"/>
                <a:cs typeface="Arial"/>
              </a:rPr>
              <a:t>r</a:t>
            </a:r>
            <a:r>
              <a:rPr sz="1600" b="1" i="1" spc="-15" dirty="0">
                <a:latin typeface="Arial"/>
                <a:cs typeface="Arial"/>
              </a:rPr>
              <a:t>v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15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Manager</a:t>
            </a:r>
            <a:r>
              <a:rPr sz="1600" b="1" i="1" spc="-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-20" dirty="0">
                <a:latin typeface="Arial"/>
                <a:cs typeface="Arial"/>
              </a:rPr>
              <a:t>o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dirty="0">
                <a:latin typeface="Arial"/>
                <a:cs typeface="Arial"/>
              </a:rPr>
              <a:t>s</a:t>
            </a:r>
            <a:r>
              <a:rPr sz="1600" b="1" i="1" spc="-15" dirty="0">
                <a:latin typeface="Arial"/>
                <a:cs typeface="Arial"/>
              </a:rPr>
              <a:t>n</a:t>
            </a:r>
            <a:r>
              <a:rPr sz="1600" b="1" i="1" spc="-5" dirty="0">
                <a:latin typeface="Arial"/>
                <a:cs typeface="Arial"/>
              </a:rPr>
              <a:t>’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dis</a:t>
            </a:r>
            <a:r>
              <a:rPr sz="1600" b="1" i="1" spc="-15" dirty="0">
                <a:latin typeface="Arial"/>
                <a:cs typeface="Arial"/>
              </a:rPr>
              <a:t>p</a:t>
            </a:r>
            <a:r>
              <a:rPr sz="1600" b="1" i="1" spc="-5" dirty="0">
                <a:latin typeface="Arial"/>
                <a:cs typeface="Arial"/>
              </a:rPr>
              <a:t>l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an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pre</a:t>
            </a:r>
            <a:r>
              <a:rPr sz="1600" b="1" i="1" spc="-5" dirty="0">
                <a:latin typeface="Arial"/>
                <a:cs typeface="Arial"/>
              </a:rPr>
              <a:t>v</a:t>
            </a:r>
            <a:r>
              <a:rPr sz="1600" b="1" i="1" spc="-10" dirty="0">
                <a:latin typeface="Arial"/>
                <a:cs typeface="Arial"/>
              </a:rPr>
              <a:t>io</a:t>
            </a:r>
            <a:r>
              <a:rPr sz="1600" b="1" i="1" spc="-5" dirty="0">
                <a:latin typeface="Arial"/>
                <a:cs typeface="Arial"/>
              </a:rPr>
              <a:t>u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dirty="0">
                <a:latin typeface="Arial"/>
                <a:cs typeface="Arial"/>
              </a:rPr>
              <a:t>y</a:t>
            </a:r>
            <a:r>
              <a:rPr sz="1600" b="1" i="1" spc="-10" dirty="0">
                <a:latin typeface="Arial"/>
                <a:cs typeface="Arial"/>
              </a:rPr>
              <a:t>nc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jo</a:t>
            </a:r>
            <a:r>
              <a:rPr sz="1600" b="1" i="1" spc="-10" dirty="0">
                <a:latin typeface="Arial"/>
                <a:cs typeface="Arial"/>
              </a:rPr>
              <a:t>bs.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850"/>
              </a:lnSpc>
              <a:buFont typeface="Arial"/>
              <a:buChar char="•"/>
              <a:tabLst>
                <a:tab pos="298450" algn="l"/>
              </a:tabLst>
            </a:pPr>
            <a:r>
              <a:rPr sz="1600" b="1" i="1" spc="-10" dirty="0">
                <a:latin typeface="Arial"/>
                <a:cs typeface="Arial"/>
              </a:rPr>
              <a:t>You</a:t>
            </a:r>
            <a:r>
              <a:rPr sz="1600" b="1" i="1" spc="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ar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</a:t>
            </a:r>
            <a:r>
              <a:rPr sz="1600" b="1" i="1" dirty="0">
                <a:latin typeface="Arial"/>
                <a:cs typeface="Arial"/>
              </a:rPr>
              <a:t>s</a:t>
            </a:r>
            <a:r>
              <a:rPr sz="1600" b="1" i="1" spc="-15" dirty="0">
                <a:latin typeface="Arial"/>
                <a:cs typeface="Arial"/>
              </a:rPr>
              <a:t>ke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1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f</a:t>
            </a:r>
            <a:r>
              <a:rPr sz="1600" b="1" i="1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nd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a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25" dirty="0">
                <a:latin typeface="Arial"/>
                <a:cs typeface="Arial"/>
              </a:rPr>
              <a:t>w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ensur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hat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th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synch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iz</a:t>
            </a:r>
            <a:r>
              <a:rPr sz="1600" b="1" i="1" spc="-15" dirty="0">
                <a:latin typeface="Arial"/>
                <a:cs typeface="Arial"/>
              </a:rPr>
              <a:t>a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ion</a:t>
            </a:r>
            <a:r>
              <a:rPr sz="1600" b="1" i="1" spc="1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co</a:t>
            </a:r>
            <a:r>
              <a:rPr sz="1600" b="1" i="1" spc="-10" dirty="0">
                <a:latin typeface="Arial"/>
                <a:cs typeface="Arial"/>
              </a:rPr>
              <a:t>mplet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spc="-25" dirty="0">
                <a:latin typeface="Arial"/>
                <a:cs typeface="Arial"/>
              </a:rPr>
              <a:t>u</a:t>
            </a:r>
            <a:r>
              <a:rPr sz="1600" b="1" i="1" spc="-15" dirty="0">
                <a:latin typeface="Arial"/>
                <a:cs typeface="Arial"/>
              </a:rPr>
              <a:t>c</a:t>
            </a:r>
            <a:r>
              <a:rPr sz="1600" b="1" i="1" spc="-25" dirty="0">
                <a:latin typeface="Arial"/>
                <a:cs typeface="Arial"/>
              </a:rPr>
              <a:t>ces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spc="-25" dirty="0">
                <a:latin typeface="Arial"/>
                <a:cs typeface="Arial"/>
              </a:rPr>
              <a:t>f</a:t>
            </a:r>
            <a:r>
              <a:rPr sz="1600" b="1" i="1" spc="-10" dirty="0">
                <a:latin typeface="Arial"/>
                <a:cs typeface="Arial"/>
              </a:rPr>
              <a:t>u</a:t>
            </a:r>
            <a:r>
              <a:rPr sz="1600" b="1" i="1" spc="-20" dirty="0">
                <a:latin typeface="Arial"/>
                <a:cs typeface="Arial"/>
              </a:rPr>
              <a:t>ll</a:t>
            </a:r>
            <a:r>
              <a:rPr sz="1600" b="1" i="1" spc="-25" dirty="0">
                <a:latin typeface="Arial"/>
                <a:cs typeface="Arial"/>
              </a:rPr>
              <a:t>y</a:t>
            </a:r>
            <a:r>
              <a:rPr sz="1600" b="1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sz="2400" b="1" i="1" spc="-15" dirty="0">
                <a:latin typeface="Arial"/>
                <a:cs typeface="Arial"/>
              </a:rPr>
              <a:t>What</a:t>
            </a:r>
            <a:r>
              <a:rPr sz="2400" b="1" i="1" spc="7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d</a:t>
            </a:r>
            <a:r>
              <a:rPr sz="2400" b="1" i="1" spc="-15" dirty="0">
                <a:latin typeface="Arial"/>
                <a:cs typeface="Arial"/>
              </a:rPr>
              <a:t>o</a:t>
            </a:r>
            <a:r>
              <a:rPr sz="2400" b="1" i="1" spc="4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you</a:t>
            </a:r>
            <a:r>
              <a:rPr sz="2400" b="1" i="1" spc="55" dirty="0">
                <a:latin typeface="Times New Roman"/>
                <a:cs typeface="Times New Roman"/>
              </a:rPr>
              <a:t> </a:t>
            </a:r>
            <a:r>
              <a:rPr sz="2400" b="1" i="1" spc="-15" dirty="0">
                <a:latin typeface="Arial"/>
                <a:cs typeface="Arial"/>
              </a:rPr>
              <a:t>a</a:t>
            </a:r>
            <a:r>
              <a:rPr sz="2400" b="1" i="1" spc="-30" dirty="0">
                <a:latin typeface="Arial"/>
                <a:cs typeface="Arial"/>
              </a:rPr>
              <a:t>d</a:t>
            </a:r>
            <a:r>
              <a:rPr sz="2400" b="1" i="1" spc="-15" dirty="0">
                <a:latin typeface="Arial"/>
                <a:cs typeface="Arial"/>
              </a:rPr>
              <a:t>v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spc="-25" dirty="0">
                <a:latin typeface="Arial"/>
                <a:cs typeface="Arial"/>
              </a:rPr>
              <a:t>s</a:t>
            </a:r>
            <a:r>
              <a:rPr sz="2400" b="1" i="1" spc="-20" dirty="0">
                <a:latin typeface="Arial"/>
                <a:cs typeface="Arial"/>
              </a:rPr>
              <a:t>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450">
              <a:latin typeface="Times New Roman"/>
              <a:cs typeface="Times New Roman"/>
            </a:endParaRPr>
          </a:p>
          <a:p>
            <a:pPr marL="1163320" lvl="1" indent="-286385">
              <a:lnSpc>
                <a:spcPct val="100000"/>
              </a:lnSpc>
              <a:buFont typeface="Arial Unicode MS"/>
              <a:buChar char="❑"/>
              <a:tabLst>
                <a:tab pos="1163955" algn="l"/>
              </a:tabLst>
            </a:pPr>
            <a:r>
              <a:rPr sz="1800" b="1" spc="-840" dirty="0">
                <a:latin typeface="Arial"/>
                <a:cs typeface="Arial"/>
              </a:rPr>
              <a:t>†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70" dirty="0">
                <a:latin typeface="Times New Roman"/>
                <a:cs typeface="Times New Roman"/>
              </a:rPr>
              <a:t> </a:t>
            </a:r>
            <a:r>
              <a:rPr sz="1800" b="1" spc="185" dirty="0">
                <a:latin typeface="Arial"/>
                <a:cs typeface="Arial"/>
              </a:rPr>
              <a:t>r</a:t>
            </a:r>
            <a:r>
              <a:rPr sz="1800" b="1" spc="17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13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y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ch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iz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er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un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4915" y="5573139"/>
            <a:ext cx="8366125" cy="91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spc="-1010" dirty="0">
                <a:latin typeface="Arial"/>
                <a:cs typeface="Arial"/>
              </a:rPr>
              <a:t>†</a:t>
            </a:r>
            <a:r>
              <a:rPr sz="1800" b="1" spc="-3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un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Conne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SS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ethod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-15" dirty="0">
                <a:latin typeface="Arial"/>
                <a:cs typeface="Arial"/>
              </a:rPr>
              <a:t>ro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gh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0" dirty="0">
                <a:latin typeface="Arial"/>
                <a:cs typeface="Arial"/>
              </a:rPr>
              <a:t>ca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Arial Unicode MS"/>
              <a:buChar char="❑"/>
            </a:pP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 Unicode MS"/>
              <a:buChar char="❑"/>
              <a:tabLst>
                <a:tab pos="299720" algn="l"/>
              </a:tabLst>
            </a:pPr>
            <a:r>
              <a:rPr sz="1800" b="1" spc="-1005" dirty="0">
                <a:latin typeface="Arial"/>
                <a:cs typeface="Arial"/>
              </a:rPr>
              <a:t>†</a:t>
            </a:r>
            <a:r>
              <a:rPr sz="1800" b="1" spc="-20" dirty="0">
                <a:latin typeface="Arial"/>
                <a:cs typeface="Arial"/>
              </a:rPr>
              <a:t>Ru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rShel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Sta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t-</a:t>
            </a:r>
            <a:r>
              <a:rPr sz="1800" b="1" spc="-5" dirty="0">
                <a:latin typeface="Arial"/>
                <a:cs typeface="Arial"/>
              </a:rPr>
              <a:t>AdSync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ncC</a:t>
            </a: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-10" dirty="0">
                <a:latin typeface="Arial"/>
                <a:cs typeface="Arial"/>
              </a:rPr>
              <a:t>cle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y</a:t>
            </a:r>
            <a:r>
              <a:rPr sz="1800" b="1" spc="-5" dirty="0">
                <a:latin typeface="Arial"/>
                <a:cs typeface="Arial"/>
              </a:rPr>
              <a:t>Typ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it</a:t>
            </a:r>
            <a:r>
              <a:rPr sz="1800" b="1" spc="-2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2030"/>
            <a:ext cx="12192000" cy="5855970"/>
          </a:xfrm>
          <a:custGeom>
            <a:avLst/>
            <a:gdLst/>
            <a:ahLst/>
            <a:cxnLst/>
            <a:rect l="l" t="t" r="r" b="b"/>
            <a:pathLst>
              <a:path w="12192000" h="5855970">
                <a:moveTo>
                  <a:pt x="0" y="5855969"/>
                </a:moveTo>
                <a:lnTo>
                  <a:pt x="12191999" y="5855969"/>
                </a:lnTo>
                <a:lnTo>
                  <a:pt x="12191999" y="0"/>
                </a:lnTo>
                <a:lnTo>
                  <a:pt x="0" y="0"/>
                </a:lnTo>
                <a:lnTo>
                  <a:pt x="0" y="5855969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4795" y="1129534"/>
            <a:ext cx="11410315" cy="3539490"/>
          </a:xfrm>
          <a:custGeom>
            <a:avLst/>
            <a:gdLst/>
            <a:ahLst/>
            <a:cxnLst/>
            <a:rect l="l" t="t" r="r" b="b"/>
            <a:pathLst>
              <a:path w="11410315" h="3539490">
                <a:moveTo>
                  <a:pt x="0" y="3539489"/>
                </a:moveTo>
                <a:lnTo>
                  <a:pt x="11410187" y="3539489"/>
                </a:lnTo>
                <a:lnTo>
                  <a:pt x="11410187" y="0"/>
                </a:lnTo>
                <a:lnTo>
                  <a:pt x="0" y="0"/>
                </a:lnTo>
                <a:lnTo>
                  <a:pt x="0" y="353948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43075" y="6158234"/>
            <a:ext cx="2531745" cy="57150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6245" indent="-285115">
              <a:lnSpc>
                <a:spcPct val="100000"/>
              </a:lnSpc>
              <a:buFont typeface="Arial Unicode MS"/>
              <a:buChar char="❑"/>
              <a:tabLst>
                <a:tab pos="43624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am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916" y="1194901"/>
            <a:ext cx="11211560" cy="70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10"/>
              </a:lnSpc>
            </a:pP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1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0" dirty="0">
                <a:latin typeface="Arial"/>
                <a:cs typeface="Arial"/>
              </a:rPr>
              <a:t>ga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iz</a:t>
            </a:r>
            <a:r>
              <a:rPr sz="1600" b="1" i="1" spc="-15" dirty="0">
                <a:latin typeface="Arial"/>
                <a:cs typeface="Arial"/>
              </a:rPr>
              <a:t>at</a:t>
            </a:r>
            <a:r>
              <a:rPr sz="1600" b="1" i="1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on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yo</a:t>
            </a:r>
            <a:r>
              <a:rPr sz="1600" b="1" i="1" spc="-10" dirty="0">
                <a:latin typeface="Arial"/>
                <a:cs typeface="Arial"/>
              </a:rPr>
              <a:t>u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adv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has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a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net</a:t>
            </a:r>
            <a:r>
              <a:rPr sz="1600" b="1" i="1" spc="-25" dirty="0">
                <a:latin typeface="Arial"/>
                <a:cs typeface="Arial"/>
              </a:rPr>
              <a:t>w</a:t>
            </a:r>
            <a:r>
              <a:rPr sz="1600" b="1" i="1" spc="-10" dirty="0">
                <a:latin typeface="Arial"/>
                <a:cs typeface="Arial"/>
              </a:rPr>
              <a:t>ork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hat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co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5" dirty="0">
                <a:latin typeface="Arial"/>
                <a:cs typeface="Arial"/>
              </a:rPr>
              <a:t>ain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o</a:t>
            </a:r>
            <a:r>
              <a:rPr sz="1600" b="1" i="1" spc="-5" dirty="0">
                <a:latin typeface="Arial"/>
                <a:cs typeface="Arial"/>
              </a:rPr>
              <a:t>n-</a:t>
            </a:r>
            <a:r>
              <a:rPr sz="1600" b="1" i="1" spc="-10" dirty="0">
                <a:latin typeface="Arial"/>
                <a:cs typeface="Arial"/>
              </a:rPr>
              <a:t>premis</a:t>
            </a:r>
            <a:r>
              <a:rPr sz="1600" b="1" i="1" spc="-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-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Acti</a:t>
            </a:r>
            <a:r>
              <a:rPr sz="1600" b="1" i="1" spc="-5" dirty="0">
                <a:latin typeface="Arial"/>
                <a:cs typeface="Arial"/>
              </a:rPr>
              <a:t>v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Director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f</a:t>
            </a:r>
            <a:r>
              <a:rPr sz="1600" b="1" i="1" spc="-20" dirty="0">
                <a:latin typeface="Arial"/>
                <a:cs typeface="Arial"/>
              </a:rPr>
              <a:t>o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dirty="0">
                <a:latin typeface="Arial"/>
                <a:cs typeface="Arial"/>
              </a:rPr>
              <a:t>s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na</a:t>
            </a:r>
            <a:r>
              <a:rPr sz="1600" b="1" i="1" spc="-25" dirty="0">
                <a:latin typeface="Arial"/>
                <a:cs typeface="Arial"/>
              </a:rPr>
              <a:t>m</a:t>
            </a:r>
            <a:r>
              <a:rPr sz="1600" b="1" i="1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Tai</a:t>
            </a:r>
            <a:r>
              <a:rPr sz="1600" b="1" i="1" dirty="0">
                <a:latin typeface="Arial"/>
                <a:cs typeface="Arial"/>
              </a:rPr>
              <a:t>l</a:t>
            </a:r>
            <a:r>
              <a:rPr sz="1600" b="1" i="1" spc="-25" dirty="0">
                <a:latin typeface="Arial"/>
                <a:cs typeface="Arial"/>
              </a:rPr>
              <a:t>w</a:t>
            </a:r>
            <a:r>
              <a:rPr sz="1600" b="1" i="1" spc="-5" dirty="0">
                <a:latin typeface="Arial"/>
                <a:cs typeface="Arial"/>
              </a:rPr>
              <a:t>in</a:t>
            </a:r>
            <a:r>
              <a:rPr sz="1600" b="1" i="1" spc="-10" dirty="0">
                <a:latin typeface="Arial"/>
                <a:cs typeface="Arial"/>
              </a:rPr>
              <a:t>d.com</a:t>
            </a:r>
            <a:r>
              <a:rPr sz="1600" b="1" i="1" spc="-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an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-5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tai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s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tw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d</a:t>
            </a:r>
            <a:r>
              <a:rPr sz="1600" b="1" i="1" spc="-5" dirty="0">
                <a:latin typeface="Arial"/>
                <a:cs typeface="Arial"/>
              </a:rPr>
              <a:t>o</a:t>
            </a:r>
            <a:r>
              <a:rPr sz="1600" b="1" i="1" spc="-20" dirty="0">
                <a:latin typeface="Arial"/>
                <a:cs typeface="Arial"/>
              </a:rPr>
              <a:t>ma</a:t>
            </a:r>
            <a:r>
              <a:rPr sz="1600" b="1" i="1" dirty="0">
                <a:latin typeface="Arial"/>
                <a:cs typeface="Arial"/>
              </a:rPr>
              <a:t>i</a:t>
            </a:r>
            <a:r>
              <a:rPr sz="1600" b="1" i="1" spc="-10" dirty="0">
                <a:latin typeface="Arial"/>
                <a:cs typeface="Arial"/>
              </a:rPr>
              <a:t>ns: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Tai</a:t>
            </a:r>
            <a:r>
              <a:rPr sz="1600" b="1" i="1" dirty="0">
                <a:latin typeface="Arial"/>
                <a:cs typeface="Arial"/>
              </a:rPr>
              <a:t>l</a:t>
            </a:r>
            <a:r>
              <a:rPr sz="1600" b="1" i="1" spc="-25" dirty="0">
                <a:latin typeface="Arial"/>
                <a:cs typeface="Arial"/>
              </a:rPr>
              <a:t>w</a:t>
            </a:r>
            <a:r>
              <a:rPr sz="1600" b="1" i="1" spc="-5" dirty="0">
                <a:latin typeface="Arial"/>
                <a:cs typeface="Arial"/>
              </a:rPr>
              <a:t>in</a:t>
            </a:r>
            <a:r>
              <a:rPr sz="1600" b="1" i="1" spc="-10" dirty="0">
                <a:latin typeface="Arial"/>
                <a:cs typeface="Arial"/>
              </a:rPr>
              <a:t>d.com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&amp;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dirty="0">
                <a:latin typeface="Arial"/>
                <a:cs typeface="Arial"/>
              </a:rPr>
              <a:t>as</a:t>
            </a:r>
            <a:r>
              <a:rPr sz="1600" b="1" i="1" spc="-5" dirty="0">
                <a:latin typeface="Arial"/>
                <a:cs typeface="Arial"/>
              </a:rPr>
              <a:t>t.</a:t>
            </a:r>
            <a:r>
              <a:rPr sz="1600" b="1" i="1" spc="-20" dirty="0">
                <a:latin typeface="Arial"/>
                <a:cs typeface="Arial"/>
              </a:rPr>
              <a:t>T</a:t>
            </a:r>
            <a:r>
              <a:rPr sz="1600" b="1" i="1" spc="-15" dirty="0">
                <a:latin typeface="Arial"/>
                <a:cs typeface="Arial"/>
              </a:rPr>
              <a:t>ai</a:t>
            </a:r>
            <a:r>
              <a:rPr sz="1600" b="1" i="1" spc="0" dirty="0">
                <a:latin typeface="Arial"/>
                <a:cs typeface="Arial"/>
              </a:rPr>
              <a:t>l</a:t>
            </a:r>
            <a:r>
              <a:rPr sz="1600" b="1" i="1" spc="-25" dirty="0">
                <a:latin typeface="Arial"/>
                <a:cs typeface="Arial"/>
              </a:rPr>
              <a:t>w</a:t>
            </a:r>
            <a:r>
              <a:rPr sz="1600" b="1" i="1" spc="-5" dirty="0">
                <a:latin typeface="Arial"/>
                <a:cs typeface="Arial"/>
              </a:rPr>
              <a:t>in</a:t>
            </a:r>
            <a:r>
              <a:rPr sz="1600" b="1" i="1" spc="-10" dirty="0">
                <a:latin typeface="Arial"/>
                <a:cs typeface="Arial"/>
              </a:rPr>
              <a:t>d.com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64"/>
              </a:lnSpc>
            </a:pPr>
            <a:r>
              <a:rPr sz="1800" i="1" dirty="0">
                <a:latin typeface="Segoe UI"/>
                <a:cs typeface="Segoe UI"/>
              </a:rPr>
              <a:t>T</a:t>
            </a:r>
            <a:r>
              <a:rPr sz="1800" i="1" spc="5" dirty="0">
                <a:latin typeface="Segoe UI"/>
                <a:cs typeface="Segoe UI"/>
              </a:rPr>
              <a:t>h</a:t>
            </a:r>
            <a:r>
              <a:rPr sz="1800" i="1" spc="-10" dirty="0">
                <a:latin typeface="Segoe UI"/>
                <a:cs typeface="Segoe UI"/>
              </a:rPr>
              <a:t>e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Segoe UI"/>
                <a:cs typeface="Segoe UI"/>
              </a:rPr>
              <a:t>f</a:t>
            </a:r>
            <a:r>
              <a:rPr sz="1800" i="1" spc="-10" dirty="0">
                <a:latin typeface="Segoe UI"/>
                <a:cs typeface="Segoe UI"/>
              </a:rPr>
              <a:t>ore</a:t>
            </a:r>
            <a:r>
              <a:rPr sz="1800" i="1" spc="-20" dirty="0">
                <a:latin typeface="Segoe UI"/>
                <a:cs typeface="Segoe UI"/>
              </a:rPr>
              <a:t>s</a:t>
            </a:r>
            <a:r>
              <a:rPr sz="1800" i="1" dirty="0">
                <a:latin typeface="Segoe UI"/>
                <a:cs typeface="Segoe UI"/>
              </a:rPr>
              <a:t>t</a:t>
            </a:r>
            <a:r>
              <a:rPr sz="1800" i="1" spc="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Segoe UI"/>
                <a:cs typeface="Segoe UI"/>
              </a:rPr>
              <a:t>cont</a:t>
            </a:r>
            <a:r>
              <a:rPr sz="1800" i="1" spc="-10" dirty="0">
                <a:latin typeface="Segoe UI"/>
                <a:cs typeface="Segoe UI"/>
              </a:rPr>
              <a:t>ains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Segoe UI"/>
                <a:cs typeface="Segoe UI"/>
              </a:rPr>
              <a:t>use</a:t>
            </a:r>
            <a:r>
              <a:rPr sz="1800" i="1" spc="-10" dirty="0">
                <a:latin typeface="Segoe UI"/>
                <a:cs typeface="Segoe UI"/>
              </a:rPr>
              <a:t>r</a:t>
            </a:r>
            <a:r>
              <a:rPr sz="1800" i="1" spc="2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Segoe UI"/>
                <a:cs typeface="Segoe UI"/>
              </a:rPr>
              <a:t>a</a:t>
            </a:r>
            <a:r>
              <a:rPr sz="1800" i="1" dirty="0">
                <a:latin typeface="Segoe UI"/>
                <a:cs typeface="Segoe UI"/>
              </a:rPr>
              <a:t>s</a:t>
            </a:r>
            <a:r>
              <a:rPr sz="1800" i="1" spc="3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se</a:t>
            </a:r>
            <a:r>
              <a:rPr sz="1800" i="1" spc="-5" dirty="0">
                <a:latin typeface="Segoe UI"/>
                <a:cs typeface="Segoe UI"/>
              </a:rPr>
              <a:t>e</a:t>
            </a:r>
            <a:r>
              <a:rPr sz="1800" i="1" dirty="0">
                <a:latin typeface="Segoe UI"/>
                <a:cs typeface="Segoe UI"/>
              </a:rPr>
              <a:t>n</a:t>
            </a:r>
            <a:r>
              <a:rPr sz="1800" i="1" spc="3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bel</a:t>
            </a:r>
            <a:r>
              <a:rPr sz="1800" i="1" spc="-20" dirty="0">
                <a:latin typeface="Segoe UI"/>
                <a:cs typeface="Segoe UI"/>
              </a:rPr>
              <a:t>ow</a:t>
            </a:r>
            <a:r>
              <a:rPr sz="1800" i="1" spc="-5" dirty="0">
                <a:latin typeface="Segoe UI"/>
                <a:cs typeface="Segoe UI"/>
              </a:rPr>
              <a:t>:</a:t>
            </a:r>
            <a:r>
              <a:rPr sz="1800" i="1" spc="30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Segoe UI"/>
                <a:cs typeface="Segoe UI"/>
              </a:rPr>
              <a:t>Name:</a:t>
            </a:r>
            <a:r>
              <a:rPr sz="1800" i="1" spc="3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Segoe UI"/>
                <a:cs typeface="Segoe UI"/>
              </a:rPr>
              <a:t>Te</a:t>
            </a:r>
            <a:r>
              <a:rPr sz="1800" i="1" spc="-30" dirty="0">
                <a:latin typeface="Segoe UI"/>
                <a:cs typeface="Segoe UI"/>
              </a:rPr>
              <a:t>am</a:t>
            </a:r>
            <a:r>
              <a:rPr sz="1800" i="1" dirty="0">
                <a:latin typeface="Segoe UI"/>
                <a:cs typeface="Segoe UI"/>
              </a:rPr>
              <a:t>_</a:t>
            </a:r>
            <a:r>
              <a:rPr sz="1800" i="1" spc="-20" dirty="0">
                <a:latin typeface="Segoe UI"/>
                <a:cs typeface="Segoe UI"/>
              </a:rPr>
              <a:t>U</a:t>
            </a:r>
            <a:r>
              <a:rPr sz="1800" i="1" spc="-15" dirty="0">
                <a:latin typeface="Segoe UI"/>
                <a:cs typeface="Segoe UI"/>
              </a:rPr>
              <a:t>s</a:t>
            </a:r>
            <a:r>
              <a:rPr sz="1800" i="1" spc="-10" dirty="0">
                <a:latin typeface="Segoe UI"/>
                <a:cs typeface="Segoe UI"/>
              </a:rPr>
              <a:t>e</a:t>
            </a:r>
            <a:r>
              <a:rPr sz="1800" i="1" spc="-30" dirty="0">
                <a:latin typeface="Segoe UI"/>
                <a:cs typeface="Segoe UI"/>
              </a:rPr>
              <a:t>r</a:t>
            </a:r>
            <a:r>
              <a:rPr sz="1800" i="1" dirty="0">
                <a:latin typeface="Segoe UI"/>
                <a:cs typeface="Segoe UI"/>
              </a:rPr>
              <a:t>1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916" y="1960446"/>
            <a:ext cx="306387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Dom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in</a:t>
            </a:r>
            <a:r>
              <a:rPr sz="1800" spc="-5" dirty="0">
                <a:latin typeface="Segoe UI"/>
                <a:cs typeface="Segoe UI"/>
              </a:rPr>
              <a:t>: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lw</a:t>
            </a:r>
            <a:r>
              <a:rPr sz="1800" spc="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nd.com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Mem</a:t>
            </a:r>
            <a:r>
              <a:rPr sz="1800" spc="-10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of: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Enter</a:t>
            </a:r>
            <a:r>
              <a:rPr sz="1800" spc="-25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Adm</a:t>
            </a:r>
            <a:r>
              <a:rPr sz="1800" spc="-10" dirty="0">
                <a:latin typeface="Segoe UI"/>
                <a:cs typeface="Segoe UI"/>
              </a:rPr>
              <a:t>i</a:t>
            </a:r>
            <a:r>
              <a:rPr sz="1800" dirty="0">
                <a:latin typeface="Segoe UI"/>
                <a:cs typeface="Segoe UI"/>
              </a:rPr>
              <a:t>ns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916" y="2783407"/>
            <a:ext cx="265938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i="1" spc="-15" dirty="0">
                <a:latin typeface="Segoe UI"/>
                <a:cs typeface="Segoe UI"/>
              </a:rPr>
              <a:t>Name: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Te</a:t>
            </a:r>
            <a:r>
              <a:rPr sz="1800" i="1" spc="-20" dirty="0">
                <a:latin typeface="Segoe UI"/>
                <a:cs typeface="Segoe UI"/>
              </a:rPr>
              <a:t>am</a:t>
            </a:r>
            <a:r>
              <a:rPr sz="1800" i="1" spc="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Segoe UI"/>
                <a:cs typeface="Segoe UI"/>
              </a:rPr>
              <a:t>_</a:t>
            </a:r>
            <a:r>
              <a:rPr sz="1800" i="1" spc="-10" dirty="0">
                <a:latin typeface="Segoe UI"/>
                <a:cs typeface="Segoe UI"/>
              </a:rPr>
              <a:t>Use</a:t>
            </a:r>
            <a:r>
              <a:rPr sz="1800" i="1" spc="-20" dirty="0">
                <a:latin typeface="Segoe UI"/>
                <a:cs typeface="Segoe UI"/>
              </a:rPr>
              <a:t>r</a:t>
            </a:r>
            <a:r>
              <a:rPr sz="1800" i="1" dirty="0">
                <a:latin typeface="Segoe UI"/>
                <a:cs typeface="Segoe UI"/>
              </a:rPr>
              <a:t>4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30" dirty="0">
                <a:latin typeface="Segoe UI"/>
                <a:cs typeface="Segoe UI"/>
              </a:rPr>
              <a:t>o</a:t>
            </a:r>
            <a:r>
              <a:rPr sz="1800" spc="-15" dirty="0">
                <a:latin typeface="Segoe UI"/>
                <a:cs typeface="Segoe UI"/>
              </a:rPr>
              <a:t>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in</a:t>
            </a:r>
            <a:r>
              <a:rPr sz="1800" spc="-5" dirty="0">
                <a:latin typeface="Segoe UI"/>
                <a:cs typeface="Segoe UI"/>
              </a:rPr>
              <a:t>: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20" dirty="0">
                <a:latin typeface="Segoe UI"/>
                <a:cs typeface="Segoe UI"/>
              </a:rPr>
              <a:t>.T</a:t>
            </a:r>
            <a:r>
              <a:rPr sz="1800" spc="-3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-25" dirty="0">
                <a:latin typeface="Segoe UI"/>
                <a:cs typeface="Segoe UI"/>
              </a:rPr>
              <a:t>w</a:t>
            </a:r>
            <a:r>
              <a:rPr sz="1800" spc="-20" dirty="0">
                <a:latin typeface="Segoe UI"/>
                <a:cs typeface="Segoe UI"/>
              </a:rPr>
              <a:t>i</a:t>
            </a:r>
            <a:r>
              <a:rPr sz="1800" spc="-30" dirty="0">
                <a:latin typeface="Segoe UI"/>
                <a:cs typeface="Segoe UI"/>
              </a:rPr>
              <a:t>n</a:t>
            </a:r>
            <a:r>
              <a:rPr sz="1800" spc="-35" dirty="0">
                <a:latin typeface="Segoe UI"/>
                <a:cs typeface="Segoe UI"/>
              </a:rPr>
              <a:t>d</a:t>
            </a:r>
            <a:r>
              <a:rPr sz="1800" spc="-15" dirty="0">
                <a:latin typeface="Segoe UI"/>
                <a:cs typeface="Segoe UI"/>
              </a:rPr>
              <a:t>.</a:t>
            </a:r>
            <a:r>
              <a:rPr sz="1800" spc="-30" dirty="0">
                <a:latin typeface="Segoe UI"/>
                <a:cs typeface="Segoe UI"/>
              </a:rPr>
              <a:t>c</a:t>
            </a:r>
            <a:r>
              <a:rPr sz="1800" dirty="0">
                <a:latin typeface="Segoe UI"/>
                <a:cs typeface="Segoe UI"/>
              </a:rPr>
              <a:t>om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Mem</a:t>
            </a:r>
            <a:r>
              <a:rPr sz="1800" spc="-10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of: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D</a:t>
            </a:r>
            <a:r>
              <a:rPr sz="1800" spc="5" dirty="0">
                <a:latin typeface="Segoe UI"/>
                <a:cs typeface="Segoe UI"/>
              </a:rPr>
              <a:t>o</a:t>
            </a:r>
            <a:r>
              <a:rPr sz="1800" spc="-5" dirty="0">
                <a:latin typeface="Segoe UI"/>
                <a:cs typeface="Segoe UI"/>
              </a:rPr>
              <a:t>mai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U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dirty="0">
                <a:latin typeface="Segoe UI"/>
                <a:cs typeface="Segoe UI"/>
              </a:rPr>
              <a:t>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2334" y="1933009"/>
            <a:ext cx="285115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1800" i="1" spc="-15" dirty="0">
                <a:latin typeface="Segoe UI"/>
                <a:cs typeface="Segoe UI"/>
              </a:rPr>
              <a:t>Name: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Te</a:t>
            </a:r>
            <a:r>
              <a:rPr sz="1800" i="1" spc="-20" dirty="0">
                <a:latin typeface="Segoe UI"/>
                <a:cs typeface="Segoe UI"/>
              </a:rPr>
              <a:t>am</a:t>
            </a:r>
            <a:r>
              <a:rPr sz="1800" i="1" spc="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Segoe UI"/>
                <a:cs typeface="Segoe UI"/>
              </a:rPr>
              <a:t>_</a:t>
            </a:r>
            <a:r>
              <a:rPr sz="1800" i="1" spc="-10" dirty="0">
                <a:latin typeface="Segoe UI"/>
                <a:cs typeface="Segoe UI"/>
              </a:rPr>
              <a:t>Use</a:t>
            </a:r>
            <a:r>
              <a:rPr sz="1800" i="1" spc="-20" dirty="0">
                <a:latin typeface="Segoe UI"/>
                <a:cs typeface="Segoe UI"/>
              </a:rPr>
              <a:t>r</a:t>
            </a:r>
            <a:r>
              <a:rPr sz="1800" i="1" dirty="0">
                <a:latin typeface="Segoe UI"/>
                <a:cs typeface="Segoe UI"/>
              </a:rPr>
              <a:t>2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Dom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in</a:t>
            </a:r>
            <a:r>
              <a:rPr sz="1800" spc="-5" dirty="0">
                <a:latin typeface="Segoe UI"/>
                <a:cs typeface="Segoe UI"/>
              </a:rPr>
              <a:t>: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lw</a:t>
            </a:r>
            <a:r>
              <a:rPr sz="1800" spc="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nd.com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Mem</a:t>
            </a:r>
            <a:r>
              <a:rPr sz="1800" spc="-10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D</a:t>
            </a:r>
            <a:r>
              <a:rPr sz="1800" spc="5" dirty="0">
                <a:latin typeface="Segoe UI"/>
                <a:cs typeface="Segoe UI"/>
              </a:rPr>
              <a:t>o</a:t>
            </a:r>
            <a:r>
              <a:rPr sz="1800" spc="-5" dirty="0">
                <a:latin typeface="Segoe UI"/>
                <a:cs typeface="Segoe UI"/>
              </a:rPr>
              <a:t>mai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Ad</a:t>
            </a:r>
            <a:r>
              <a:rPr sz="1800" spc="5" dirty="0">
                <a:latin typeface="Segoe UI"/>
                <a:cs typeface="Segoe UI"/>
              </a:rPr>
              <a:t>m</a:t>
            </a:r>
            <a:r>
              <a:rPr sz="1800" spc="-5" dirty="0">
                <a:latin typeface="Segoe UI"/>
                <a:cs typeface="Segoe UI"/>
              </a:rPr>
              <a:t>ins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2334" y="2957138"/>
            <a:ext cx="285115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800"/>
              </a:lnSpc>
            </a:pPr>
            <a:r>
              <a:rPr sz="1800" i="1" spc="-15" dirty="0">
                <a:latin typeface="Segoe UI"/>
                <a:cs typeface="Segoe UI"/>
              </a:rPr>
              <a:t>Name: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Segoe UI"/>
                <a:cs typeface="Segoe UI"/>
              </a:rPr>
              <a:t>Te</a:t>
            </a:r>
            <a:r>
              <a:rPr sz="1800" i="1" spc="-20" dirty="0">
                <a:latin typeface="Segoe UI"/>
                <a:cs typeface="Segoe UI"/>
              </a:rPr>
              <a:t>am</a:t>
            </a:r>
            <a:r>
              <a:rPr sz="1800" i="1" spc="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Segoe UI"/>
                <a:cs typeface="Segoe UI"/>
              </a:rPr>
              <a:t>_</a:t>
            </a:r>
            <a:r>
              <a:rPr sz="1800" i="1" spc="-10" dirty="0">
                <a:latin typeface="Segoe UI"/>
                <a:cs typeface="Segoe UI"/>
              </a:rPr>
              <a:t>Use</a:t>
            </a:r>
            <a:r>
              <a:rPr sz="1800" i="1" spc="-20" dirty="0">
                <a:latin typeface="Segoe UI"/>
                <a:cs typeface="Segoe UI"/>
              </a:rPr>
              <a:t>r</a:t>
            </a:r>
            <a:r>
              <a:rPr sz="1800" i="1" dirty="0">
                <a:latin typeface="Segoe UI"/>
                <a:cs typeface="Segoe UI"/>
              </a:rPr>
              <a:t>3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Dom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in</a:t>
            </a:r>
            <a:r>
              <a:rPr sz="1800" spc="-5" dirty="0">
                <a:latin typeface="Segoe UI"/>
                <a:cs typeface="Segoe UI"/>
              </a:rPr>
              <a:t>: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East</a:t>
            </a:r>
            <a:r>
              <a:rPr sz="1800" dirty="0">
                <a:latin typeface="Segoe UI"/>
                <a:cs typeface="Segoe UI"/>
              </a:rPr>
              <a:t>.</a:t>
            </a:r>
            <a:r>
              <a:rPr sz="1800" spc="-20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ilwind.com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Mem</a:t>
            </a:r>
            <a:r>
              <a:rPr sz="1800" spc="-10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D</a:t>
            </a:r>
            <a:r>
              <a:rPr sz="1800" spc="5" dirty="0">
                <a:latin typeface="Segoe UI"/>
                <a:cs typeface="Segoe UI"/>
              </a:rPr>
              <a:t>o</a:t>
            </a:r>
            <a:r>
              <a:rPr sz="1800" spc="-5" dirty="0">
                <a:latin typeface="Segoe UI"/>
                <a:cs typeface="Segoe UI"/>
              </a:rPr>
              <a:t>mai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Ad</a:t>
            </a:r>
            <a:r>
              <a:rPr sz="1800" spc="5" dirty="0">
                <a:latin typeface="Segoe UI"/>
                <a:cs typeface="Segoe UI"/>
              </a:rPr>
              <a:t>m</a:t>
            </a:r>
            <a:r>
              <a:rPr sz="1800" spc="-5" dirty="0">
                <a:latin typeface="Segoe UI"/>
                <a:cs typeface="Segoe UI"/>
              </a:rPr>
              <a:t>ins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916" y="3877781"/>
            <a:ext cx="8456295" cy="20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-20" dirty="0">
                <a:latin typeface="Arial"/>
                <a:cs typeface="Arial"/>
              </a:rPr>
              <a:t>h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p</a:t>
            </a:r>
            <a:r>
              <a:rPr sz="1600" b="1" i="1" dirty="0">
                <a:latin typeface="Arial"/>
                <a:cs typeface="Arial"/>
              </a:rPr>
              <a:t>l</a:t>
            </a:r>
            <a:r>
              <a:rPr sz="1600" b="1" i="1" spc="-15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1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Arial"/>
                <a:cs typeface="Arial"/>
              </a:rPr>
              <a:t>sy</a:t>
            </a:r>
            <a:r>
              <a:rPr sz="1600" b="1" i="1" spc="-10" dirty="0">
                <a:latin typeface="Arial"/>
                <a:cs typeface="Arial"/>
              </a:rPr>
              <a:t>nc</a:t>
            </a:r>
            <a:r>
              <a:rPr sz="1600" b="1" i="1" spc="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Ea</a:t>
            </a:r>
            <a:r>
              <a:rPr sz="1600" b="1" i="1" dirty="0">
                <a:latin typeface="Arial"/>
                <a:cs typeface="Arial"/>
              </a:rPr>
              <a:t>s</a:t>
            </a:r>
            <a:r>
              <a:rPr sz="1600" b="1" i="1" spc="-5" dirty="0">
                <a:latin typeface="Arial"/>
                <a:cs typeface="Arial"/>
              </a:rPr>
              <a:t>t.</a:t>
            </a:r>
            <a:r>
              <a:rPr sz="1600" b="1" i="1" spc="-20" dirty="0">
                <a:latin typeface="Arial"/>
                <a:cs typeface="Arial"/>
              </a:rPr>
              <a:t>T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5" dirty="0">
                <a:latin typeface="Arial"/>
                <a:cs typeface="Arial"/>
              </a:rPr>
              <a:t>il</a:t>
            </a:r>
            <a:r>
              <a:rPr sz="1600" b="1" i="1" spc="-20" dirty="0">
                <a:latin typeface="Arial"/>
                <a:cs typeface="Arial"/>
              </a:rPr>
              <a:t>w</a:t>
            </a:r>
            <a:r>
              <a:rPr sz="1600" b="1" i="1" spc="0" dirty="0">
                <a:latin typeface="Arial"/>
                <a:cs typeface="Arial"/>
              </a:rPr>
              <a:t>i</a:t>
            </a:r>
            <a:r>
              <a:rPr sz="1600" b="1" i="1" spc="-5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d.com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an</a:t>
            </a:r>
            <a:r>
              <a:rPr sz="1600" b="1" i="1" spc="-35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z</a:t>
            </a:r>
            <a:r>
              <a:rPr sz="1600" b="1" i="1" spc="-5" dirty="0">
                <a:latin typeface="Arial"/>
                <a:cs typeface="Arial"/>
              </a:rPr>
              <a:t>u</a:t>
            </a:r>
            <a:r>
              <a:rPr sz="1600" b="1" i="1" spc="-15" dirty="0">
                <a:latin typeface="Arial"/>
                <a:cs typeface="Arial"/>
              </a:rPr>
              <a:t>r</a:t>
            </a:r>
            <a:r>
              <a:rPr sz="1600" b="1" i="1" spc="-10" dirty="0">
                <a:latin typeface="Arial"/>
                <a:cs typeface="Arial"/>
              </a:rPr>
              <a:t>e</a:t>
            </a:r>
            <a:r>
              <a:rPr sz="1600" b="1" i="1" spc="-5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5" dirty="0">
                <a:latin typeface="Arial"/>
                <a:cs typeface="Arial"/>
              </a:rPr>
              <a:t>D</a:t>
            </a:r>
            <a:r>
              <a:rPr sz="1600" b="1" i="1" spc="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-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5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nt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b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using</a:t>
            </a:r>
            <a:r>
              <a:rPr sz="1600" b="1" i="1" spc="-3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zure</a:t>
            </a:r>
            <a:r>
              <a:rPr sz="1600" b="1" i="1" spc="-5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</a:t>
            </a:r>
            <a:r>
              <a:rPr sz="1600" b="1" i="1" spc="-15" dirty="0">
                <a:latin typeface="Arial"/>
                <a:cs typeface="Arial"/>
              </a:rPr>
              <a:t>D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30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-30" dirty="0">
                <a:latin typeface="Arial"/>
                <a:cs typeface="Arial"/>
              </a:rPr>
              <a:t>n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25" dirty="0">
                <a:latin typeface="Arial"/>
                <a:cs typeface="Arial"/>
              </a:rPr>
              <a:t>e</a:t>
            </a:r>
            <a:r>
              <a:rPr sz="1600" b="1" i="1" spc="-15" dirty="0">
                <a:latin typeface="Arial"/>
                <a:cs typeface="Arial"/>
              </a:rPr>
              <a:t>c</a:t>
            </a:r>
            <a:r>
              <a:rPr sz="1600" b="1" i="1" spc="-25" dirty="0">
                <a:latin typeface="Arial"/>
                <a:cs typeface="Arial"/>
              </a:rPr>
              <a:t>t</a:t>
            </a:r>
            <a:r>
              <a:rPr sz="1600" b="1" i="1" spc="-5" dirty="0">
                <a:latin typeface="Arial"/>
                <a:cs typeface="Arial"/>
              </a:rPr>
              <a:t>.</a:t>
            </a:r>
            <a:r>
              <a:rPr sz="1600" b="1" i="1" spc="-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-20" dirty="0">
                <a:latin typeface="Arial"/>
                <a:cs typeface="Arial"/>
              </a:rPr>
              <a:t>h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y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ne</a:t>
            </a:r>
            <a:r>
              <a:rPr sz="1600" b="1" i="1" spc="-5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d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s</a:t>
            </a:r>
            <a:r>
              <a:rPr sz="1600" b="1" i="1" dirty="0">
                <a:latin typeface="Arial"/>
                <a:cs typeface="Arial"/>
              </a:rPr>
              <a:t>e</a:t>
            </a:r>
            <a:r>
              <a:rPr sz="1600" b="1" i="1" spc="-10" dirty="0">
                <a:latin typeface="Arial"/>
                <a:cs typeface="Arial"/>
              </a:rPr>
              <a:t>lect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an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ac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-5" dirty="0">
                <a:latin typeface="Arial"/>
                <a:cs typeface="Arial"/>
              </a:rPr>
              <a:t>u</a:t>
            </a:r>
            <a:r>
              <a:rPr sz="1600" b="1" i="1" spc="-10" dirty="0">
                <a:latin typeface="Arial"/>
                <a:cs typeface="Arial"/>
              </a:rPr>
              <a:t>nt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fo</a:t>
            </a:r>
            <a:r>
              <a:rPr sz="1600" b="1" i="1" spc="-10" dirty="0">
                <a:latin typeface="Arial"/>
                <a:cs typeface="Arial"/>
              </a:rPr>
              <a:t>r</a:t>
            </a:r>
            <a:r>
              <a:rPr sz="1600" b="1" i="1" spc="-15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zure</a:t>
            </a:r>
            <a:r>
              <a:rPr sz="1600" b="1" i="1" spc="-30" dirty="0">
                <a:latin typeface="Times New Roman"/>
                <a:cs typeface="Times New Roman"/>
              </a:rPr>
              <a:t> </a:t>
            </a:r>
            <a:r>
              <a:rPr sz="1600" b="1" i="1" spc="-20" dirty="0">
                <a:latin typeface="Arial"/>
                <a:cs typeface="Arial"/>
              </a:rPr>
              <a:t>A</a:t>
            </a:r>
            <a:r>
              <a:rPr sz="1600" b="1" i="1" spc="-15" dirty="0">
                <a:latin typeface="Arial"/>
                <a:cs typeface="Arial"/>
              </a:rPr>
              <a:t>D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Con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fo</a:t>
            </a:r>
            <a:r>
              <a:rPr sz="1600" b="1" i="1" spc="-10" dirty="0">
                <a:latin typeface="Arial"/>
                <a:cs typeface="Arial"/>
              </a:rPr>
              <a:t>r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the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c</a:t>
            </a:r>
            <a:r>
              <a:rPr sz="1600" b="1" i="1" spc="-5" dirty="0">
                <a:latin typeface="Arial"/>
                <a:cs typeface="Arial"/>
              </a:rPr>
              <a:t>o</a:t>
            </a:r>
            <a:r>
              <a:rPr sz="1600" b="1" i="1" spc="-10" dirty="0">
                <a:latin typeface="Arial"/>
                <a:cs typeface="Arial"/>
              </a:rPr>
              <a:t>n</a:t>
            </a:r>
            <a:r>
              <a:rPr sz="1600" b="1" i="1" spc="-20" dirty="0">
                <a:latin typeface="Arial"/>
                <a:cs typeface="Arial"/>
              </a:rPr>
              <a:t>n</a:t>
            </a:r>
            <a:r>
              <a:rPr sz="1600" b="1" i="1" spc="-15" dirty="0">
                <a:latin typeface="Arial"/>
                <a:cs typeface="Arial"/>
              </a:rPr>
              <a:t>e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t</a:t>
            </a:r>
            <a:r>
              <a:rPr sz="1600" b="1" i="1" spc="3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2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he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f</a:t>
            </a:r>
            <a:r>
              <a:rPr sz="1600" b="1" i="1" spc="-20" dirty="0">
                <a:latin typeface="Arial"/>
                <a:cs typeface="Arial"/>
              </a:rPr>
              <a:t>o</a:t>
            </a:r>
            <a:r>
              <a:rPr sz="1600" b="1" i="1" dirty="0">
                <a:latin typeface="Arial"/>
                <a:cs typeface="Arial"/>
              </a:rPr>
              <a:t>r</a:t>
            </a:r>
            <a:r>
              <a:rPr sz="1600" b="1" i="1" spc="-15" dirty="0">
                <a:latin typeface="Arial"/>
                <a:cs typeface="Arial"/>
              </a:rPr>
              <a:t>est.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00" b="1" i="1" spc="-10" dirty="0">
                <a:latin typeface="Arial"/>
                <a:cs typeface="Arial"/>
              </a:rPr>
              <a:t>Which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ac</a:t>
            </a:r>
            <a:r>
              <a:rPr sz="1600" b="1" i="1" dirty="0">
                <a:latin typeface="Arial"/>
                <a:cs typeface="Arial"/>
              </a:rPr>
              <a:t>c</a:t>
            </a:r>
            <a:r>
              <a:rPr sz="1600" b="1" i="1" spc="-10" dirty="0">
                <a:latin typeface="Arial"/>
                <a:cs typeface="Arial"/>
              </a:rPr>
              <a:t>o</a:t>
            </a:r>
            <a:r>
              <a:rPr sz="1600" b="1" i="1" spc="-5" dirty="0">
                <a:latin typeface="Arial"/>
                <a:cs typeface="Arial"/>
              </a:rPr>
              <a:t>u</a:t>
            </a:r>
            <a:r>
              <a:rPr sz="1600" b="1" i="1" spc="-10" dirty="0">
                <a:latin typeface="Arial"/>
                <a:cs typeface="Arial"/>
              </a:rPr>
              <a:t>nt</a:t>
            </a:r>
            <a:r>
              <a:rPr sz="1600" b="1" i="1" spc="4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do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Arial"/>
                <a:cs typeface="Arial"/>
              </a:rPr>
              <a:t>y</a:t>
            </a:r>
            <a:r>
              <a:rPr sz="1600" b="1" i="1" spc="-10" dirty="0">
                <a:latin typeface="Arial"/>
                <a:cs typeface="Arial"/>
              </a:rPr>
              <a:t>ou</a:t>
            </a:r>
            <a:r>
              <a:rPr sz="1600" b="1" i="1" spc="3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600" b="1" i="1" spc="-10" dirty="0">
                <a:latin typeface="Arial"/>
                <a:cs typeface="Arial"/>
              </a:rPr>
              <a:t>dvise</a:t>
            </a:r>
            <a:r>
              <a:rPr sz="1600" b="1" i="1" spc="5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</a:t>
            </a:r>
            <a:r>
              <a:rPr sz="1600" b="1" i="1" spc="-10" dirty="0">
                <a:latin typeface="Arial"/>
                <a:cs typeface="Arial"/>
              </a:rPr>
              <a:t>hey</a:t>
            </a:r>
            <a:r>
              <a:rPr sz="1600" b="1" i="1" spc="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u</a:t>
            </a:r>
            <a:r>
              <a:rPr sz="1600" b="1" i="1" spc="-5" dirty="0">
                <a:latin typeface="Arial"/>
                <a:cs typeface="Arial"/>
              </a:rPr>
              <a:t>s</a:t>
            </a:r>
            <a:r>
              <a:rPr sz="1600" b="1" i="1" spc="-15" dirty="0">
                <a:latin typeface="Arial"/>
                <a:cs typeface="Arial"/>
              </a:rPr>
              <a:t>e?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1841500" indent="-285115">
              <a:lnSpc>
                <a:spcPct val="100000"/>
              </a:lnSpc>
              <a:buFont typeface="Arial Unicode MS"/>
              <a:buChar char="❑"/>
              <a:tabLst>
                <a:tab pos="184213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am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1841500" indent="-285115">
              <a:lnSpc>
                <a:spcPct val="100000"/>
              </a:lnSpc>
              <a:spcBef>
                <a:spcPts val="1440"/>
              </a:spcBef>
              <a:buFont typeface="Arial Unicode MS"/>
              <a:buChar char="❑"/>
              <a:tabLst>
                <a:tab pos="184213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am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  <a:p>
            <a:pPr marL="1841500" indent="-285115">
              <a:lnSpc>
                <a:spcPct val="100000"/>
              </a:lnSpc>
              <a:spcBef>
                <a:spcPts val="1475"/>
              </a:spcBef>
              <a:buFont typeface="Arial Unicode MS"/>
              <a:buChar char="❑"/>
              <a:tabLst>
                <a:tab pos="184213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am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80" y="1145408"/>
            <a:ext cx="10807700" cy="2462530"/>
          </a:xfrm>
          <a:custGeom>
            <a:avLst/>
            <a:gdLst/>
            <a:ahLst/>
            <a:cxnLst/>
            <a:rect l="l" t="t" r="r" b="b"/>
            <a:pathLst>
              <a:path w="10807700" h="2462529">
                <a:moveTo>
                  <a:pt x="0" y="2462021"/>
                </a:moveTo>
                <a:lnTo>
                  <a:pt x="10807445" y="2462021"/>
                </a:lnTo>
                <a:lnTo>
                  <a:pt x="10807445" y="0"/>
                </a:lnTo>
                <a:lnTo>
                  <a:pt x="0" y="0"/>
                </a:lnTo>
                <a:lnTo>
                  <a:pt x="0" y="2462021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1914" y="5514344"/>
            <a:ext cx="9813290" cy="70358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635" marR="279400" indent="-286385">
              <a:lnSpc>
                <a:spcPct val="100000"/>
              </a:lnSpc>
              <a:buFont typeface="Arial Unicode MS"/>
              <a:buChar char="❑"/>
              <a:tabLst>
                <a:tab pos="636270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so</a:t>
            </a:r>
            <a:r>
              <a:rPr sz="1800" b="1" spc="-10" dirty="0">
                <a:latin typeface="Arial"/>
                <a:cs typeface="Arial"/>
              </a:rPr>
              <a:t>cia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public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addres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NIC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und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curit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rul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TCP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4</a:t>
            </a:r>
            <a:r>
              <a:rPr sz="1800" b="1" spc="-10" dirty="0">
                <a:latin typeface="Arial"/>
                <a:cs typeface="Arial"/>
              </a:rPr>
              <a:t>4</a:t>
            </a:r>
            <a:r>
              <a:rPr sz="1800" b="1" spc="-15" dirty="0">
                <a:latin typeface="Arial"/>
                <a:cs typeface="Arial"/>
              </a:rPr>
              <a:t>3.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552" y="1232670"/>
            <a:ext cx="93694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have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VM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two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NIC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20" dirty="0">
                <a:latin typeface="Arial"/>
                <a:cs typeface="Arial"/>
              </a:rPr>
              <a:t>a</a:t>
            </a:r>
            <a:r>
              <a:rPr sz="2000" b="1" spc="-5" dirty="0">
                <a:latin typeface="Arial"/>
                <a:cs typeface="Arial"/>
              </a:rPr>
              <a:t>me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NIC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2.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NI</a:t>
            </a: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conne</a:t>
            </a:r>
            <a:r>
              <a:rPr sz="2000" b="1" spc="-1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ted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552" y="1535946"/>
            <a:ext cx="10495915" cy="392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0035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10.10.8.0/2</a:t>
            </a:r>
            <a:r>
              <a:rPr sz="2000" b="1" dirty="0">
                <a:latin typeface="Arial"/>
                <a:cs typeface="Arial"/>
              </a:rPr>
              <a:t>4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subn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t.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NIC</a:t>
            </a:r>
            <a:r>
              <a:rPr sz="2000" b="1" dirty="0">
                <a:latin typeface="Arial"/>
                <a:cs typeface="Arial"/>
              </a:rPr>
              <a:t>2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conne</a:t>
            </a: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ted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10.</a:t>
            </a:r>
            <a:r>
              <a:rPr sz="2000" b="1" spc="-15" dirty="0">
                <a:latin typeface="Arial"/>
                <a:cs typeface="Arial"/>
              </a:rPr>
              <a:t>2</a:t>
            </a:r>
            <a:r>
              <a:rPr sz="2000" b="1" spc="-5" dirty="0">
                <a:latin typeface="Arial"/>
                <a:cs typeface="Arial"/>
              </a:rPr>
              <a:t>0.8.0/2</a:t>
            </a:r>
            <a:r>
              <a:rPr sz="2000" b="1" dirty="0">
                <a:latin typeface="Arial"/>
                <a:cs typeface="Arial"/>
              </a:rPr>
              <a:t>4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su</a:t>
            </a:r>
            <a:r>
              <a:rPr sz="2000" b="1" spc="-15" dirty="0">
                <a:latin typeface="Arial"/>
                <a:cs typeface="Arial"/>
              </a:rPr>
              <a:t>b</a:t>
            </a:r>
            <a:r>
              <a:rPr sz="2000" b="1" dirty="0">
                <a:latin typeface="Arial"/>
                <a:cs typeface="Arial"/>
              </a:rPr>
              <a:t>net.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plan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up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-5" dirty="0">
                <a:latin typeface="Arial"/>
                <a:cs typeface="Arial"/>
              </a:rPr>
              <a:t>ate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VM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figuration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rovid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owing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fun</a:t>
            </a: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tional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ty:</a:t>
            </a: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sz="1800" b="1" spc="-15" dirty="0">
                <a:latin typeface="Arial"/>
                <a:cs typeface="Arial"/>
              </a:rPr>
              <a:t>Enab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com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ic</a:t>
            </a:r>
            <a:r>
              <a:rPr sz="1800" b="1" spc="-10" dirty="0">
                <a:latin typeface="Arial"/>
                <a:cs typeface="Arial"/>
              </a:rPr>
              <a:t>atio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in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net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TC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ort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4</a:t>
            </a:r>
            <a:r>
              <a:rPr sz="1800" b="1" spc="-20" dirty="0">
                <a:latin typeface="Arial"/>
                <a:cs typeface="Arial"/>
              </a:rPr>
              <a:t>4</a:t>
            </a:r>
            <a:r>
              <a:rPr sz="1800" b="1" spc="-30" dirty="0">
                <a:latin typeface="Arial"/>
                <a:cs typeface="Arial"/>
              </a:rPr>
              <a:t>3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800" b="1" spc="-10" dirty="0">
                <a:latin typeface="Arial"/>
                <a:cs typeface="Arial"/>
              </a:rPr>
              <a:t>Maintain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xisting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com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ation</a:t>
            </a:r>
            <a:r>
              <a:rPr sz="1800" b="1" spc="6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ros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0</a:t>
            </a:r>
            <a:r>
              <a:rPr sz="1800" b="1" dirty="0">
                <a:latin typeface="Arial"/>
                <a:cs typeface="Arial"/>
              </a:rPr>
              <a:t>.1</a:t>
            </a:r>
            <a:r>
              <a:rPr sz="1800" b="1" spc="-10" dirty="0">
                <a:latin typeface="Arial"/>
                <a:cs typeface="Arial"/>
              </a:rPr>
              <a:t>0.8.0/</a:t>
            </a:r>
            <a:r>
              <a:rPr sz="1800" b="1" spc="-5" dirty="0">
                <a:latin typeface="Arial"/>
                <a:cs typeface="Arial"/>
              </a:rPr>
              <a:t>2</a:t>
            </a:r>
            <a:r>
              <a:rPr sz="1800" b="1" dirty="0">
                <a:latin typeface="Arial"/>
                <a:cs typeface="Arial"/>
              </a:rPr>
              <a:t>4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0</a:t>
            </a:r>
            <a:r>
              <a:rPr sz="1800" b="1" dirty="0">
                <a:latin typeface="Arial"/>
                <a:cs typeface="Arial"/>
              </a:rPr>
              <a:t>.2</a:t>
            </a:r>
            <a:r>
              <a:rPr sz="1800" b="1" spc="-10" dirty="0">
                <a:latin typeface="Arial"/>
                <a:cs typeface="Arial"/>
              </a:rPr>
              <a:t>0.8</a:t>
            </a:r>
            <a:r>
              <a:rPr sz="1800" b="1" spc="0" dirty="0">
                <a:latin typeface="Arial"/>
                <a:cs typeface="Arial"/>
              </a:rPr>
              <a:t>.</a:t>
            </a:r>
            <a:r>
              <a:rPr sz="1800" b="1" spc="-5" dirty="0">
                <a:latin typeface="Arial"/>
                <a:cs typeface="Arial"/>
              </a:rPr>
              <a:t>0/</a:t>
            </a:r>
            <a:r>
              <a:rPr sz="1800" b="1" spc="-10" dirty="0">
                <a:latin typeface="Arial"/>
                <a:cs typeface="Arial"/>
              </a:rPr>
              <a:t>2</a:t>
            </a:r>
            <a:r>
              <a:rPr sz="1800" b="1" dirty="0">
                <a:latin typeface="Arial"/>
                <a:cs typeface="Arial"/>
              </a:rPr>
              <a:t>4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ubn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ts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1800" b="1" spc="-10" dirty="0">
                <a:latin typeface="Arial"/>
                <a:cs typeface="Arial"/>
              </a:rPr>
              <a:t>Maintain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impl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conf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ation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hene</a:t>
            </a:r>
            <a:r>
              <a:rPr sz="1800" b="1" spc="-10" dirty="0">
                <a:latin typeface="Arial"/>
                <a:cs typeface="Arial"/>
              </a:rPr>
              <a:t>v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20" dirty="0">
                <a:latin typeface="Arial"/>
                <a:cs typeface="Arial"/>
              </a:rPr>
              <a:t>ss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38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need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upda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configu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at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supp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w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b="1" spc="-10" dirty="0">
                <a:latin typeface="Arial"/>
                <a:cs typeface="Arial"/>
              </a:rPr>
              <a:t>u</a:t>
            </a:r>
            <a:r>
              <a:rPr sz="2000" b="1" dirty="0">
                <a:latin typeface="Arial"/>
                <a:cs typeface="Arial"/>
              </a:rPr>
              <a:t>nctional</a:t>
            </a:r>
            <a:r>
              <a:rPr sz="2000" b="1" spc="-10" dirty="0">
                <a:latin typeface="Arial"/>
                <a:cs typeface="Arial"/>
              </a:rPr>
              <a:t>it</a:t>
            </a:r>
            <a:r>
              <a:rPr sz="2000" b="1" spc="-5" dirty="0">
                <a:latin typeface="Arial"/>
                <a:cs typeface="Arial"/>
              </a:rPr>
              <a:t>y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Wh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should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do?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Se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spc="-5" dirty="0">
                <a:latin typeface="Arial"/>
                <a:cs typeface="Arial"/>
              </a:rPr>
              <a:t>ec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600">
              <a:latin typeface="Times New Roman"/>
              <a:cs typeface="Times New Roman"/>
            </a:endParaRPr>
          </a:p>
          <a:p>
            <a:pPr marL="1105535" marR="710565" lvl="1" indent="-280670">
              <a:lnSpc>
                <a:spcPct val="100000"/>
              </a:lnSpc>
              <a:buFont typeface="Arial Unicode MS"/>
              <a:buChar char="❑"/>
              <a:tabLst>
                <a:tab pos="1110615" algn="l"/>
              </a:tabLst>
            </a:pPr>
            <a:r>
              <a:rPr sz="1800" b="1" spc="-890" dirty="0">
                <a:latin typeface="Arial"/>
                <a:cs typeface="Arial"/>
              </a:rPr>
              <a:t>†</a:t>
            </a:r>
            <a:r>
              <a:rPr sz="1800" b="1" spc="110" dirty="0">
                <a:latin typeface="Arial"/>
                <a:cs typeface="Arial"/>
              </a:rPr>
              <a:t>R</a:t>
            </a:r>
            <a:r>
              <a:rPr sz="1800" b="1" spc="135" dirty="0">
                <a:latin typeface="Arial"/>
                <a:cs typeface="Arial"/>
              </a:rPr>
              <a:t>em</a:t>
            </a:r>
            <a:r>
              <a:rPr sz="1800" b="1" spc="125" dirty="0">
                <a:latin typeface="Arial"/>
                <a:cs typeface="Arial"/>
              </a:rPr>
              <a:t>o</a:t>
            </a:r>
            <a:r>
              <a:rPr sz="1800" b="1" spc="140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8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pri</a:t>
            </a:r>
            <a:r>
              <a:rPr sz="1800" b="1" spc="-5" dirty="0">
                <a:latin typeface="Arial"/>
                <a:cs typeface="Arial"/>
              </a:rPr>
              <a:t>vat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addre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NI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then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ic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addres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to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it.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h</a:t>
            </a:r>
            <a:r>
              <a:rPr sz="1800" b="1" spc="-20" dirty="0">
                <a:latin typeface="Arial"/>
                <a:cs typeface="Arial"/>
              </a:rPr>
              <a:t>en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1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curit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1093470" marR="1753870" lvl="1" indent="-285115">
              <a:lnSpc>
                <a:spcPts val="2150"/>
              </a:lnSpc>
              <a:spcBef>
                <a:spcPts val="1410"/>
              </a:spcBef>
              <a:buFont typeface="Arial Unicode MS"/>
              <a:buChar char="❑"/>
              <a:tabLst>
                <a:tab pos="1093470" algn="l"/>
              </a:tabLst>
            </a:pPr>
            <a:r>
              <a:rPr sz="1800" b="1" spc="-20" dirty="0">
                <a:latin typeface="Arial"/>
                <a:cs typeface="Arial"/>
              </a:rPr>
              <a:t>Ad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so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iate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ic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addres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it.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h</a:t>
            </a:r>
            <a:r>
              <a:rPr sz="1800" b="1" spc="-20" dirty="0">
                <a:latin typeface="Arial"/>
                <a:cs typeface="Arial"/>
              </a:rPr>
              <a:t>en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bou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curit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ru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2995" y="6384217"/>
            <a:ext cx="56159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nd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curit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rul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TC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ort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4</a:t>
            </a:r>
            <a:r>
              <a:rPr sz="1800" b="1" spc="-20" dirty="0">
                <a:latin typeface="Arial"/>
                <a:cs typeface="Arial"/>
              </a:rPr>
              <a:t>4</a:t>
            </a:r>
            <a:r>
              <a:rPr sz="1800" b="1" spc="-30" dirty="0">
                <a:latin typeface="Arial"/>
                <a:cs typeface="Arial"/>
              </a:rPr>
              <a:t>3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Q5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80" y="1145408"/>
            <a:ext cx="10807700" cy="2554605"/>
          </a:xfrm>
          <a:custGeom>
            <a:avLst/>
            <a:gdLst/>
            <a:ahLst/>
            <a:cxnLst/>
            <a:rect l="l" t="t" r="r" b="b"/>
            <a:pathLst>
              <a:path w="10807700" h="2554604">
                <a:moveTo>
                  <a:pt x="0" y="2554223"/>
                </a:moveTo>
                <a:lnTo>
                  <a:pt x="10807445" y="2554223"/>
                </a:lnTo>
                <a:lnTo>
                  <a:pt x="10807445" y="0"/>
                </a:lnTo>
                <a:lnTo>
                  <a:pt x="0" y="0"/>
                </a:lnTo>
                <a:lnTo>
                  <a:pt x="0" y="255422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7339" y="4620898"/>
            <a:ext cx="7195820" cy="5327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8300" indent="-284480">
              <a:lnSpc>
                <a:spcPct val="100000"/>
              </a:lnSpc>
              <a:buFont typeface="Arial Unicode MS"/>
              <a:buChar char="❑"/>
              <a:tabLst>
                <a:tab pos="36893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rule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th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NIC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-3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et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with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allow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6068055"/>
            <a:ext cx="7195820" cy="53213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0205" indent="-286385">
              <a:lnSpc>
                <a:spcPct val="100000"/>
              </a:lnSpc>
              <a:buFont typeface="Arial Unicode MS"/>
              <a:buChar char="❑"/>
              <a:tabLst>
                <a:tab pos="370840" algn="l"/>
              </a:tabLst>
            </a:pPr>
            <a:r>
              <a:rPr sz="1800" b="1" spc="-20" dirty="0">
                <a:latin typeface="Arial"/>
                <a:cs typeface="Arial"/>
              </a:rPr>
              <a:t>Ad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rule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th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higher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pr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ority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than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default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0552" y="1240685"/>
            <a:ext cx="101771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10" dirty="0">
                <a:latin typeface="Arial"/>
                <a:cs typeface="Arial"/>
              </a:rPr>
              <a:t>'r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current</a:t>
            </a:r>
            <a:r>
              <a:rPr sz="2400" b="1" spc="5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usi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</a:t>
            </a:r>
            <a:r>
              <a:rPr sz="2400" b="1" dirty="0">
                <a:latin typeface="Arial"/>
                <a:cs typeface="Arial"/>
              </a:rPr>
              <a:t>ork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uri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groups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(NS</a:t>
            </a:r>
            <a:r>
              <a:rPr sz="2400" b="1" spc="5" dirty="0">
                <a:latin typeface="Arial"/>
                <a:cs typeface="Arial"/>
              </a:rPr>
              <a:t>G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)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tr</a:t>
            </a:r>
            <a:r>
              <a:rPr sz="2400" b="1" spc="-15" dirty="0">
                <a:latin typeface="Arial"/>
                <a:cs typeface="Arial"/>
              </a:rPr>
              <a:t>ol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how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552" y="1604922"/>
            <a:ext cx="10490835" cy="260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</a:t>
            </a:r>
            <a:r>
              <a:rPr sz="2400" b="1" spc="-5" dirty="0">
                <a:latin typeface="Arial"/>
                <a:cs typeface="Arial"/>
              </a:rPr>
              <a:t>af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ic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ows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and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su</a:t>
            </a:r>
            <a:r>
              <a:rPr sz="2400" b="1" spc="-25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nets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ter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355600" marR="365125" indent="-342900">
              <a:lnSpc>
                <a:spcPts val="2390"/>
              </a:lnSpc>
              <a:spcBef>
                <a:spcPts val="25"/>
              </a:spcBef>
              <a:buFont typeface="Arial"/>
              <a:buChar char="•"/>
              <a:tabLst>
                <a:tab pos="356235" algn="l"/>
              </a:tabLst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want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cus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ze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ow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you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Gs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work.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al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incoming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tra</a:t>
            </a:r>
            <a:r>
              <a:rPr sz="2000" b="1" spc="-10" dirty="0">
                <a:latin typeface="Arial"/>
                <a:cs typeface="Arial"/>
              </a:rPr>
              <a:t>f</a:t>
            </a:r>
            <a:r>
              <a:rPr sz="2000" b="1" dirty="0">
                <a:latin typeface="Arial"/>
                <a:cs typeface="Arial"/>
              </a:rPr>
              <a:t>fic,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need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appl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you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ecurit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rul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b</a:t>
            </a:r>
            <a:r>
              <a:rPr sz="2000" b="1" dirty="0">
                <a:latin typeface="Arial"/>
                <a:cs typeface="Arial"/>
              </a:rPr>
              <a:t>oth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v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rtu</a:t>
            </a:r>
            <a:r>
              <a:rPr sz="2000" b="1" dirty="0">
                <a:latin typeface="Arial"/>
                <a:cs typeface="Arial"/>
              </a:rPr>
              <a:t>al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mac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ine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su</a:t>
            </a:r>
            <a:r>
              <a:rPr sz="2000" b="1" spc="-15" dirty="0">
                <a:latin typeface="Arial"/>
                <a:cs typeface="Arial"/>
              </a:rPr>
              <a:t>b</a:t>
            </a:r>
            <a:r>
              <a:rPr sz="2000" b="1" dirty="0">
                <a:latin typeface="Arial"/>
                <a:cs typeface="Arial"/>
              </a:rPr>
              <a:t>net</a:t>
            </a:r>
            <a:r>
              <a:rPr sz="2000" b="1" spc="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level.</a:t>
            </a:r>
            <a:endParaRPr sz="2000">
              <a:latin typeface="Arial"/>
              <a:cs typeface="Arial"/>
            </a:endParaRPr>
          </a:p>
          <a:p>
            <a:pPr marL="12700" marR="556260">
              <a:lnSpc>
                <a:spcPts val="2860"/>
              </a:lnSpc>
              <a:spcBef>
                <a:spcPts val="30"/>
              </a:spcBef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</a:t>
            </a:r>
            <a:r>
              <a:rPr sz="2400" b="1" spc="-2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options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w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3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ompli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?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(</a:t>
            </a:r>
            <a:r>
              <a:rPr sz="2400" b="1" spc="-15" dirty="0">
                <a:latin typeface="Arial"/>
                <a:cs typeface="Arial"/>
              </a:rPr>
              <a:t>Choo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40" dirty="0">
                <a:latin typeface="Arial"/>
                <a:cs typeface="Arial"/>
              </a:rPr>
              <a:t>w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000">
              <a:latin typeface="Times New Roman"/>
              <a:cs typeface="Times New Roman"/>
            </a:endParaRPr>
          </a:p>
          <a:p>
            <a:pPr marL="1093470" lvl="1" indent="-285115">
              <a:lnSpc>
                <a:spcPct val="100000"/>
              </a:lnSpc>
              <a:buFont typeface="Arial Unicode MS"/>
              <a:buChar char="❑"/>
              <a:tabLst>
                <a:tab pos="1093470" algn="l"/>
              </a:tabLst>
            </a:pP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figure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All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wVNetIn</a:t>
            </a:r>
            <a:r>
              <a:rPr sz="1800" b="1" spc="-30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nd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curit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rul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al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new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N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6336" y="5574667"/>
            <a:ext cx="287845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lete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aul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Q6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2030"/>
            <a:ext cx="12192000" cy="5855970"/>
          </a:xfrm>
          <a:custGeom>
            <a:avLst/>
            <a:gdLst/>
            <a:ahLst/>
            <a:cxnLst/>
            <a:rect l="l" t="t" r="r" b="b"/>
            <a:pathLst>
              <a:path w="12192000" h="5855970">
                <a:moveTo>
                  <a:pt x="0" y="5855969"/>
                </a:moveTo>
                <a:lnTo>
                  <a:pt x="12191999" y="5855969"/>
                </a:lnTo>
                <a:lnTo>
                  <a:pt x="12191999" y="0"/>
                </a:lnTo>
                <a:lnTo>
                  <a:pt x="0" y="0"/>
                </a:lnTo>
                <a:lnTo>
                  <a:pt x="0" y="5855969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925" y="1149858"/>
            <a:ext cx="11867515" cy="2863215"/>
          </a:xfrm>
          <a:custGeom>
            <a:avLst/>
            <a:gdLst/>
            <a:ahLst/>
            <a:cxnLst/>
            <a:rect l="l" t="t" r="r" b="b"/>
            <a:pathLst>
              <a:path w="11867515" h="2863215">
                <a:moveTo>
                  <a:pt x="0" y="2862833"/>
                </a:moveTo>
                <a:lnTo>
                  <a:pt x="11867387" y="2862833"/>
                </a:lnTo>
                <a:lnTo>
                  <a:pt x="11867387" y="0"/>
                </a:lnTo>
                <a:lnTo>
                  <a:pt x="0" y="0"/>
                </a:lnTo>
                <a:lnTo>
                  <a:pt x="0" y="286283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0200" y="5044440"/>
            <a:ext cx="2365375" cy="39751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0205" indent="-286385">
              <a:lnSpc>
                <a:spcPct val="100000"/>
              </a:lnSpc>
              <a:buFont typeface="Arial Unicode MS"/>
              <a:buChar char="❑"/>
              <a:tabLst>
                <a:tab pos="370840" algn="l"/>
              </a:tabLst>
            </a:pPr>
            <a:r>
              <a:rPr sz="1800" b="1" dirty="0">
                <a:latin typeface="Arial"/>
                <a:cs typeface="Arial"/>
              </a:rPr>
              <a:t>Manag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3849" y="5551801"/>
            <a:ext cx="2411730" cy="450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0840" indent="-286385">
              <a:lnSpc>
                <a:spcPct val="100000"/>
              </a:lnSpc>
              <a:buFont typeface="Arial Unicode MS"/>
              <a:buChar char="❑"/>
              <a:tabLst>
                <a:tab pos="371475" algn="l"/>
              </a:tabLst>
            </a:pPr>
            <a:r>
              <a:rPr sz="1800" b="1" spc="-15" dirty="0">
                <a:latin typeface="Arial"/>
                <a:cs typeface="Arial"/>
              </a:rPr>
              <a:t>Auto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sca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1216237"/>
            <a:ext cx="11616690" cy="266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10"/>
              </a:lnSpc>
            </a:pPr>
            <a:r>
              <a:rPr sz="1600" b="1" spc="-15" dirty="0">
                <a:latin typeface="Arial"/>
                <a:cs typeface="Arial"/>
              </a:rPr>
              <a:t>A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c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20" dirty="0">
                <a:latin typeface="Arial"/>
                <a:cs typeface="Arial"/>
              </a:rPr>
              <a:t>m</a:t>
            </a:r>
            <a:r>
              <a:rPr sz="1600" b="1" spc="-5" dirty="0">
                <a:latin typeface="Arial"/>
                <a:cs typeface="Arial"/>
              </a:rPr>
              <a:t>p</a:t>
            </a:r>
            <a:r>
              <a:rPr sz="1600" b="1" spc="-15" dirty="0">
                <a:latin typeface="Arial"/>
                <a:cs typeface="Arial"/>
              </a:rPr>
              <a:t>an</a:t>
            </a:r>
            <a:r>
              <a:rPr sz="1600" b="1" spc="-10" dirty="0">
                <a:latin typeface="Arial"/>
                <a:cs typeface="Arial"/>
              </a:rPr>
              <a:t>y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y</a:t>
            </a:r>
            <a:r>
              <a:rPr sz="1600" b="1" spc="-10" dirty="0">
                <a:latin typeface="Arial"/>
                <a:cs typeface="Arial"/>
              </a:rPr>
              <a:t>ou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ar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advis</a:t>
            </a: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ng</a:t>
            </a:r>
            <a:r>
              <a:rPr sz="1600" b="1" spc="3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is</a:t>
            </a:r>
            <a:r>
              <a:rPr sz="1600" b="1" spc="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planni</a:t>
            </a:r>
            <a:r>
              <a:rPr sz="1600" b="1" spc="-5" dirty="0">
                <a:latin typeface="Arial"/>
                <a:cs typeface="Arial"/>
              </a:rPr>
              <a:t>n</a:t>
            </a:r>
            <a:r>
              <a:rPr sz="1600" b="1" spc="-10" dirty="0">
                <a:latin typeface="Arial"/>
                <a:cs typeface="Arial"/>
              </a:rPr>
              <a:t>g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use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lin</a:t>
            </a:r>
            <a:r>
              <a:rPr sz="1600" b="1" spc="5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-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dirty="0">
                <a:latin typeface="Arial"/>
                <a:cs typeface="Arial"/>
              </a:rPr>
              <a:t>f</a:t>
            </a:r>
            <a:r>
              <a:rPr sz="1600" b="1" spc="-15" dirty="0">
                <a:latin typeface="Arial"/>
                <a:cs typeface="Arial"/>
              </a:rPr>
              <a:t>-</a:t>
            </a:r>
            <a:r>
              <a:rPr sz="1600" b="1" spc="-10" dirty="0">
                <a:latin typeface="Arial"/>
                <a:cs typeface="Arial"/>
              </a:rPr>
              <a:t>b</a:t>
            </a:r>
            <a:r>
              <a:rPr sz="1600" b="1" spc="-5" dirty="0">
                <a:latin typeface="Arial"/>
                <a:cs typeface="Arial"/>
              </a:rPr>
              <a:t>u</a:t>
            </a:r>
            <a:r>
              <a:rPr sz="1600" b="1" spc="-15" dirty="0">
                <a:latin typeface="Arial"/>
                <a:cs typeface="Arial"/>
              </a:rPr>
              <a:t>sin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15" dirty="0">
                <a:latin typeface="Arial"/>
                <a:cs typeface="Arial"/>
              </a:rPr>
              <a:t>ss</a:t>
            </a:r>
            <a:r>
              <a:rPr sz="1600" b="1" spc="-5" dirty="0">
                <a:latin typeface="Arial"/>
                <a:cs typeface="Arial"/>
              </a:rPr>
              <a:t>,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thi</a:t>
            </a:r>
            <a:r>
              <a:rPr sz="1600" b="1" spc="-5" dirty="0">
                <a:latin typeface="Arial"/>
                <a:cs typeface="Arial"/>
              </a:rPr>
              <a:t>r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5" dirty="0">
                <a:latin typeface="Arial"/>
                <a:cs typeface="Arial"/>
              </a:rPr>
              <a:t>-</a:t>
            </a:r>
            <a:r>
              <a:rPr sz="1600" b="1" spc="-10" dirty="0">
                <a:latin typeface="Arial"/>
                <a:cs typeface="Arial"/>
              </a:rPr>
              <a:t>party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s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-20" dirty="0">
                <a:latin typeface="Arial"/>
                <a:cs typeface="Arial"/>
              </a:rPr>
              <a:t>f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25" dirty="0">
                <a:latin typeface="Arial"/>
                <a:cs typeface="Arial"/>
              </a:rPr>
              <a:t>w</a:t>
            </a:r>
            <a:r>
              <a:rPr sz="1600" b="1" spc="-15" dirty="0">
                <a:latin typeface="Arial"/>
                <a:cs typeface="Arial"/>
              </a:rPr>
              <a:t>ar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5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pack</a:t>
            </a:r>
            <a:r>
              <a:rPr sz="1600" b="1" spc="-5" dirty="0">
                <a:latin typeface="Arial"/>
                <a:cs typeface="Arial"/>
              </a:rPr>
              <a:t>ag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to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perf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dirty="0">
                <a:latin typeface="Arial"/>
                <a:cs typeface="Arial"/>
              </a:rPr>
              <a:t>r</a:t>
            </a:r>
            <a:r>
              <a:rPr sz="1600" b="1" spc="-15" dirty="0">
                <a:latin typeface="Arial"/>
                <a:cs typeface="Arial"/>
              </a:rPr>
              <a:t>m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co</a:t>
            </a:r>
            <a:r>
              <a:rPr sz="1600" b="1" spc="-20" dirty="0">
                <a:latin typeface="Arial"/>
                <a:cs typeface="Arial"/>
              </a:rPr>
              <a:t>mp</a:t>
            </a:r>
            <a:r>
              <a:rPr sz="1600" b="1" spc="-10" dirty="0">
                <a:latin typeface="Arial"/>
                <a:cs typeface="Arial"/>
              </a:rPr>
              <a:t>lic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0" dirty="0">
                <a:latin typeface="Arial"/>
                <a:cs typeface="Arial"/>
              </a:rPr>
              <a:t>ted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da</a:t>
            </a:r>
            <a:r>
              <a:rPr sz="1600" b="1" spc="-20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0" dirty="0">
                <a:latin typeface="Arial"/>
                <a:cs typeface="Arial"/>
              </a:rPr>
              <a:t>nalysi</a:t>
            </a:r>
            <a:r>
              <a:rPr sz="1600" b="1" spc="-5" dirty="0">
                <a:latin typeface="Arial"/>
                <a:cs typeface="Arial"/>
              </a:rPr>
              <a:t>s.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he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s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ft</a:t>
            </a:r>
            <a:r>
              <a:rPr sz="1600" b="1" spc="-25" dirty="0">
                <a:latin typeface="Arial"/>
                <a:cs typeface="Arial"/>
              </a:rPr>
              <a:t>w</a:t>
            </a:r>
            <a:r>
              <a:rPr sz="1600" b="1" spc="-15" dirty="0">
                <a:latin typeface="Arial"/>
                <a:cs typeface="Arial"/>
              </a:rPr>
              <a:t>ar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Arial"/>
                <a:cs typeface="Arial"/>
              </a:rPr>
              <a:t>w</a:t>
            </a:r>
            <a:r>
              <a:rPr sz="1600" b="1" spc="-5" dirty="0">
                <a:latin typeface="Arial"/>
                <a:cs typeface="Arial"/>
              </a:rPr>
              <a:t>ill</a:t>
            </a:r>
            <a:r>
              <a:rPr sz="1600" b="1" spc="5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use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350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VMs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th</a:t>
            </a:r>
            <a:r>
              <a:rPr sz="1600" b="1" spc="-15" dirty="0">
                <a:latin typeface="Arial"/>
                <a:cs typeface="Arial"/>
              </a:rPr>
              <a:t>a</a:t>
            </a:r>
            <a:r>
              <a:rPr sz="1600" b="1" spc="-10" dirty="0">
                <a:latin typeface="Arial"/>
                <a:cs typeface="Arial"/>
              </a:rPr>
              <a:t>t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ar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3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b</a:t>
            </a:r>
            <a:r>
              <a:rPr sz="1600" b="1" spc="-5" dirty="0">
                <a:latin typeface="Arial"/>
                <a:cs typeface="Arial"/>
              </a:rPr>
              <a:t>a</a:t>
            </a:r>
            <a:r>
              <a:rPr sz="1600" b="1" spc="-15" dirty="0">
                <a:latin typeface="Arial"/>
                <a:cs typeface="Arial"/>
              </a:rPr>
              <a:t>se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an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A</a:t>
            </a:r>
            <a:r>
              <a:rPr sz="1600" b="1" spc="-10" dirty="0">
                <a:latin typeface="Arial"/>
                <a:cs typeface="Arial"/>
              </a:rPr>
              <a:t>zure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Mar</a:t>
            </a:r>
            <a:r>
              <a:rPr sz="1600" b="1" spc="-15" dirty="0">
                <a:latin typeface="Arial"/>
                <a:cs typeface="Arial"/>
              </a:rPr>
              <a:t>k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place</a:t>
            </a:r>
            <a:r>
              <a:rPr sz="1600" b="1" spc="3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VM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20" dirty="0">
                <a:latin typeface="Arial"/>
                <a:cs typeface="Arial"/>
              </a:rPr>
              <a:t>mag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.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You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ar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3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ask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des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gn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t</a:t>
            </a:r>
            <a:r>
              <a:rPr sz="1600" b="1" spc="-20" dirty="0">
                <a:latin typeface="Arial"/>
                <a:cs typeface="Arial"/>
              </a:rPr>
              <a:t>h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-20" dirty="0">
                <a:latin typeface="Arial"/>
                <a:cs typeface="Arial"/>
              </a:rPr>
              <a:t>f</a:t>
            </a:r>
            <a:r>
              <a:rPr sz="1600" b="1" spc="-15" dirty="0">
                <a:latin typeface="Arial"/>
                <a:cs typeface="Arial"/>
              </a:rPr>
              <a:t>ra</a:t>
            </a:r>
            <a:r>
              <a:rPr sz="1600" b="1" dirty="0">
                <a:latin typeface="Arial"/>
                <a:cs typeface="Arial"/>
              </a:rPr>
              <a:t>s</a:t>
            </a:r>
            <a:r>
              <a:rPr sz="1600" b="1" spc="-10" dirty="0">
                <a:latin typeface="Arial"/>
                <a:cs typeface="Arial"/>
              </a:rPr>
              <a:t>truct</a:t>
            </a:r>
            <a:r>
              <a:rPr sz="1600" b="1" spc="-5" dirty="0">
                <a:latin typeface="Arial"/>
                <a:cs typeface="Arial"/>
              </a:rPr>
              <a:t>u</a:t>
            </a:r>
            <a:r>
              <a:rPr sz="1600" b="1" spc="-15" dirty="0">
                <a:latin typeface="Arial"/>
                <a:cs typeface="Arial"/>
              </a:rPr>
              <a:t>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for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he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s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-20" dirty="0">
                <a:latin typeface="Arial"/>
                <a:cs typeface="Arial"/>
              </a:rPr>
              <a:t>f</a:t>
            </a:r>
            <a:r>
              <a:rPr sz="1600" b="1" spc="-5" dirty="0">
                <a:latin typeface="Arial"/>
                <a:cs typeface="Arial"/>
              </a:rPr>
              <a:t>tw</a:t>
            </a:r>
            <a:r>
              <a:rPr sz="1600" b="1" spc="-15" dirty="0">
                <a:latin typeface="Arial"/>
                <a:cs typeface="Arial"/>
              </a:rPr>
              <a:t>ar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ap</a:t>
            </a:r>
            <a:r>
              <a:rPr sz="1600" b="1" spc="-20" dirty="0">
                <a:latin typeface="Arial"/>
                <a:cs typeface="Arial"/>
              </a:rPr>
              <a:t>p</a:t>
            </a:r>
            <a:r>
              <a:rPr sz="1600" b="1" spc="-5" dirty="0">
                <a:latin typeface="Arial"/>
                <a:cs typeface="Arial"/>
              </a:rPr>
              <a:t>l</a:t>
            </a: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15" dirty="0">
                <a:latin typeface="Arial"/>
                <a:cs typeface="Arial"/>
              </a:rPr>
              <a:t>cat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on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ser</a:t>
            </a:r>
            <a:r>
              <a:rPr sz="1600" b="1" spc="-10" dirty="0">
                <a:latin typeface="Arial"/>
                <a:cs typeface="Arial"/>
              </a:rPr>
              <a:t>v</a:t>
            </a:r>
            <a:r>
              <a:rPr sz="1600" b="1" spc="-15" dirty="0">
                <a:latin typeface="Arial"/>
                <a:cs typeface="Arial"/>
              </a:rPr>
              <a:t>er</a:t>
            </a:r>
            <a:r>
              <a:rPr sz="1600" b="1" spc="-5" dirty="0">
                <a:latin typeface="Arial"/>
                <a:cs typeface="Arial"/>
              </a:rPr>
              <a:t>.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he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so</a:t>
            </a:r>
            <a:r>
              <a:rPr sz="1600" b="1" spc="-5" dirty="0">
                <a:latin typeface="Arial"/>
                <a:cs typeface="Arial"/>
              </a:rPr>
              <a:t>luti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sh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uld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me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spc="-10" dirty="0">
                <a:latin typeface="Arial"/>
                <a:cs typeface="Arial"/>
              </a:rPr>
              <a:t>t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he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f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l</a:t>
            </a:r>
            <a:r>
              <a:rPr sz="1600" b="1" spc="0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25" dirty="0">
                <a:latin typeface="Arial"/>
                <a:cs typeface="Arial"/>
              </a:rPr>
              <a:t>w</a:t>
            </a:r>
            <a:r>
              <a:rPr sz="1600" b="1" spc="-5" dirty="0">
                <a:latin typeface="Arial"/>
                <a:cs typeface="Arial"/>
              </a:rPr>
              <a:t>in</a:t>
            </a:r>
            <a:r>
              <a:rPr sz="1600" b="1" spc="-10" dirty="0">
                <a:latin typeface="Arial"/>
                <a:cs typeface="Arial"/>
              </a:rPr>
              <a:t>g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n</a:t>
            </a:r>
            <a:r>
              <a:rPr sz="1600" b="1" spc="-15" dirty="0">
                <a:latin typeface="Arial"/>
                <a:cs typeface="Arial"/>
              </a:rPr>
              <a:t>eeds: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umber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of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V</a:t>
            </a:r>
            <a:r>
              <a:rPr sz="1600" spc="-20" dirty="0">
                <a:latin typeface="Segoe UI"/>
                <a:cs typeface="Segoe UI"/>
              </a:rPr>
              <a:t>M</a:t>
            </a:r>
            <a:r>
              <a:rPr sz="1600" spc="-10" dirty="0">
                <a:latin typeface="Segoe UI"/>
                <a:cs typeface="Segoe UI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hat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are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n</a:t>
            </a:r>
            <a:r>
              <a:rPr sz="1600" spc="-5" dirty="0">
                <a:latin typeface="Segoe UI"/>
                <a:cs typeface="Segoe UI"/>
              </a:rPr>
              <a:t>n</a:t>
            </a:r>
            <a:r>
              <a:rPr sz="1600" dirty="0">
                <a:latin typeface="Segoe UI"/>
                <a:cs typeface="Segoe UI"/>
              </a:rPr>
              <a:t>i</a:t>
            </a:r>
            <a:r>
              <a:rPr sz="1600" spc="-10" dirty="0">
                <a:latin typeface="Segoe UI"/>
                <a:cs typeface="Segoe UI"/>
              </a:rPr>
              <a:t>ng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y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5" dirty="0">
                <a:latin typeface="Segoe UI"/>
                <a:cs typeface="Segoe UI"/>
              </a:rPr>
              <a:t>im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egoe UI"/>
                <a:cs typeface="Segoe UI"/>
              </a:rPr>
              <a:t>m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ha</a:t>
            </a:r>
            <a:r>
              <a:rPr sz="1600" spc="-5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ge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when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er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</a:t>
            </a:r>
            <a:r>
              <a:rPr sz="1600" spc="-15" dirty="0">
                <a:latin typeface="Segoe UI"/>
                <a:cs typeface="Segoe UI"/>
              </a:rPr>
              <a:t>lo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30" dirty="0">
                <a:latin typeface="Segoe UI"/>
                <a:cs typeface="Segoe UI"/>
              </a:rPr>
              <a:t>h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spc="-25" dirty="0">
                <a:latin typeface="Segoe UI"/>
                <a:cs typeface="Segoe UI"/>
              </a:rPr>
              <a:t>n</a:t>
            </a:r>
            <a:r>
              <a:rPr sz="1600" spc="-30" dirty="0">
                <a:latin typeface="Segoe UI"/>
                <a:cs typeface="Segoe UI"/>
              </a:rPr>
              <a:t>g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-30" dirty="0">
                <a:latin typeface="Segoe UI"/>
                <a:cs typeface="Segoe UI"/>
              </a:rPr>
              <a:t>s</a:t>
            </a:r>
            <a:r>
              <a:rPr sz="1600" spc="-5" dirty="0">
                <a:latin typeface="Segoe UI"/>
                <a:cs typeface="Segoe UI"/>
              </a:rPr>
              <a:t>.</a:t>
            </a:r>
            <a:endParaRPr sz="1600">
              <a:latin typeface="Segoe UI"/>
              <a:cs typeface="Segoe UI"/>
            </a:endParaRPr>
          </a:p>
          <a:p>
            <a:pPr marL="299085" marR="231140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720" algn="l"/>
              </a:tabLst>
            </a:pPr>
            <a:r>
              <a:rPr sz="1600" spc="-20" dirty="0">
                <a:latin typeface="Segoe UI"/>
                <a:cs typeface="Segoe UI"/>
              </a:rPr>
              <a:t>Wh</a:t>
            </a:r>
            <a:r>
              <a:rPr sz="1600" spc="-10" dirty="0">
                <a:latin typeface="Segoe UI"/>
                <a:cs typeface="Segoe UI"/>
              </a:rPr>
              <a:t>en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new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v</a:t>
            </a:r>
            <a:r>
              <a:rPr sz="1600" spc="-5" dirty="0">
                <a:latin typeface="Segoe UI"/>
                <a:cs typeface="Segoe UI"/>
              </a:rPr>
              <a:t>ers</a:t>
            </a:r>
            <a:r>
              <a:rPr sz="1600" spc="-15" dirty="0">
                <a:latin typeface="Segoe UI"/>
                <a:cs typeface="Segoe UI"/>
              </a:rPr>
              <a:t>io</a:t>
            </a:r>
            <a:r>
              <a:rPr sz="1600" spc="-10" dirty="0">
                <a:latin typeface="Segoe UI"/>
                <a:cs typeface="Segoe UI"/>
              </a:rPr>
              <a:t>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of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p</a:t>
            </a:r>
            <a:r>
              <a:rPr sz="1600" spc="-15" dirty="0">
                <a:latin typeface="Segoe UI"/>
                <a:cs typeface="Segoe UI"/>
              </a:rPr>
              <a:t>p</a:t>
            </a:r>
            <a:r>
              <a:rPr sz="1600" dirty="0">
                <a:latin typeface="Segoe UI"/>
                <a:cs typeface="Segoe UI"/>
              </a:rPr>
              <a:t>l</a:t>
            </a:r>
            <a:r>
              <a:rPr sz="1600" spc="-10" dirty="0">
                <a:latin typeface="Segoe UI"/>
                <a:cs typeface="Segoe UI"/>
              </a:rPr>
              <a:t>i</a:t>
            </a:r>
            <a:r>
              <a:rPr sz="1600" spc="-20" dirty="0">
                <a:latin typeface="Segoe UI"/>
                <a:cs typeface="Segoe UI"/>
              </a:rPr>
              <a:t>c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tion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egoe UI"/>
                <a:cs typeface="Segoe UI"/>
              </a:rPr>
              <a:t>i</a:t>
            </a:r>
            <a:r>
              <a:rPr sz="1600" spc="-10" dirty="0">
                <a:latin typeface="Segoe UI"/>
                <a:cs typeface="Segoe UI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ava</a:t>
            </a:r>
            <a:r>
              <a:rPr sz="1600" spc="0" dirty="0">
                <a:latin typeface="Segoe UI"/>
                <a:cs typeface="Segoe UI"/>
              </a:rPr>
              <a:t>i</a:t>
            </a:r>
            <a:r>
              <a:rPr sz="1600" spc="-15" dirty="0">
                <a:latin typeface="Segoe UI"/>
                <a:cs typeface="Segoe UI"/>
              </a:rPr>
              <a:t>labl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egoe UI"/>
                <a:cs typeface="Segoe UI"/>
              </a:rPr>
              <a:t>i</a:t>
            </a:r>
            <a:r>
              <a:rPr sz="1600" spc="-10" dirty="0">
                <a:latin typeface="Segoe UI"/>
                <a:cs typeface="Segoe UI"/>
              </a:rPr>
              <a:t>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Az</a:t>
            </a:r>
            <a:r>
              <a:rPr sz="1600" spc="-5" dirty="0">
                <a:latin typeface="Segoe UI"/>
                <a:cs typeface="Segoe UI"/>
              </a:rPr>
              <a:t>u</a:t>
            </a: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M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r</a:t>
            </a:r>
            <a:r>
              <a:rPr sz="1600" spc="-5" dirty="0">
                <a:latin typeface="Segoe UI"/>
                <a:cs typeface="Segoe UI"/>
              </a:rPr>
              <a:t>k</a:t>
            </a:r>
            <a:r>
              <a:rPr sz="1600" spc="-10" dirty="0">
                <a:latin typeface="Segoe UI"/>
                <a:cs typeface="Segoe UI"/>
              </a:rPr>
              <a:t>etp</a:t>
            </a:r>
            <a:r>
              <a:rPr sz="1600" spc="-15" dirty="0">
                <a:latin typeface="Segoe UI"/>
                <a:cs typeface="Segoe UI"/>
              </a:rPr>
              <a:t>l</a:t>
            </a:r>
            <a:r>
              <a:rPr sz="1600" spc="-10" dirty="0">
                <a:latin typeface="Segoe UI"/>
                <a:cs typeface="Segoe UI"/>
              </a:rPr>
              <a:t>ace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it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m</a:t>
            </a:r>
            <a:r>
              <a:rPr sz="1600" spc="-5" dirty="0">
                <a:latin typeface="Segoe UI"/>
                <a:cs typeface="Segoe UI"/>
              </a:rPr>
              <a:t>u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b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depl</a:t>
            </a:r>
            <a:r>
              <a:rPr sz="1600" spc="-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yed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with</a:t>
            </a:r>
            <a:r>
              <a:rPr sz="1600" spc="-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ut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u</a:t>
            </a:r>
            <a:r>
              <a:rPr sz="1600" spc="-15" dirty="0">
                <a:latin typeface="Segoe UI"/>
                <a:cs typeface="Segoe UI"/>
              </a:rPr>
              <a:t>si</a:t>
            </a:r>
            <a:r>
              <a:rPr sz="1600" spc="-5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p</a:t>
            </a:r>
            <a:r>
              <a:rPr sz="1600" spc="-10" dirty="0">
                <a:latin typeface="Segoe UI"/>
                <a:cs typeface="Segoe UI"/>
              </a:rPr>
              <a:t>pli</a:t>
            </a:r>
            <a:r>
              <a:rPr sz="1600" spc="-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Segoe UI"/>
                <a:cs typeface="Segoe UI"/>
              </a:rPr>
              <a:t>d</a:t>
            </a:r>
            <a:r>
              <a:rPr sz="1600" spc="-10" dirty="0">
                <a:latin typeface="Segoe UI"/>
                <a:cs typeface="Segoe UI"/>
              </a:rPr>
              <a:t>o</a:t>
            </a:r>
            <a:r>
              <a:rPr sz="1600" spc="-30" dirty="0">
                <a:latin typeface="Segoe UI"/>
                <a:cs typeface="Segoe UI"/>
              </a:rPr>
              <a:t>wn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25" dirty="0">
                <a:latin typeface="Segoe UI"/>
                <a:cs typeface="Segoe UI"/>
              </a:rPr>
              <a:t>im</a:t>
            </a:r>
            <a:r>
              <a:rPr sz="1600" spc="-20" dirty="0">
                <a:latin typeface="Segoe UI"/>
                <a:cs typeface="Segoe UI"/>
              </a:rPr>
              <a:t>e</a:t>
            </a:r>
            <a:r>
              <a:rPr sz="1600" spc="-5" dirty="0">
                <a:latin typeface="Segoe UI"/>
                <a:cs typeface="Segoe UI"/>
              </a:rPr>
              <a:t>.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ts val="185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5" dirty="0">
                <a:latin typeface="Segoe UI"/>
                <a:cs typeface="Segoe UI"/>
              </a:rPr>
              <a:t>Us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VM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20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ale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Segoe UI"/>
                <a:cs typeface="Segoe UI"/>
              </a:rPr>
              <a:t>s</a:t>
            </a:r>
            <a:r>
              <a:rPr sz="1600" spc="-2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30" dirty="0">
                <a:latin typeface="Segoe UI"/>
                <a:cs typeface="Segoe UI"/>
              </a:rPr>
              <a:t>s</a:t>
            </a:r>
            <a:r>
              <a:rPr sz="1600" spc="-5" dirty="0">
                <a:latin typeface="Segoe UI"/>
                <a:cs typeface="Segoe UI"/>
              </a:rPr>
              <a:t>.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99720" algn="l"/>
              </a:tabLst>
            </a:pPr>
            <a:r>
              <a:rPr sz="1600" spc="-15" dirty="0">
                <a:latin typeface="Segoe UI"/>
                <a:cs typeface="Segoe UI"/>
              </a:rPr>
              <a:t>Mi</a:t>
            </a:r>
            <a:r>
              <a:rPr sz="1600" spc="-10" dirty="0">
                <a:latin typeface="Segoe UI"/>
                <a:cs typeface="Segoe UI"/>
              </a:rPr>
              <a:t>n</a:t>
            </a:r>
            <a:r>
              <a:rPr sz="1600" spc="-15" dirty="0">
                <a:latin typeface="Segoe UI"/>
                <a:cs typeface="Segoe UI"/>
              </a:rPr>
              <a:t>imiz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ne</a:t>
            </a:r>
            <a:r>
              <a:rPr sz="1600" spc="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for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ngoing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m</a:t>
            </a:r>
            <a:r>
              <a:rPr sz="1600" spc="-20" dirty="0">
                <a:latin typeface="Segoe UI"/>
                <a:cs typeface="Segoe UI"/>
              </a:rPr>
              <a:t>ai</a:t>
            </a:r>
            <a:r>
              <a:rPr sz="1600" spc="-30" dirty="0">
                <a:latin typeface="Segoe UI"/>
                <a:cs typeface="Segoe UI"/>
              </a:rPr>
              <a:t>n</a:t>
            </a:r>
            <a:r>
              <a:rPr sz="1600" spc="-2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-30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spc="-25" dirty="0">
                <a:latin typeface="Segoe UI"/>
                <a:cs typeface="Segoe UI"/>
              </a:rPr>
              <a:t>n</a:t>
            </a:r>
            <a:r>
              <a:rPr sz="1600" spc="-30" dirty="0">
                <a:latin typeface="Segoe UI"/>
                <a:cs typeface="Segoe UI"/>
              </a:rPr>
              <a:t>c</a:t>
            </a:r>
            <a:r>
              <a:rPr sz="1600" spc="-20" dirty="0">
                <a:latin typeface="Segoe UI"/>
                <a:cs typeface="Segoe UI"/>
              </a:rPr>
              <a:t>e</a:t>
            </a:r>
            <a:r>
              <a:rPr sz="1600" spc="-5" dirty="0">
                <a:latin typeface="Segoe UI"/>
                <a:cs typeface="Segoe UI"/>
              </a:rPr>
              <a:t>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W</a:t>
            </a:r>
            <a:r>
              <a:rPr sz="1600" b="1" spc="-10" dirty="0">
                <a:latin typeface="Arial"/>
                <a:cs typeface="Arial"/>
              </a:rPr>
              <a:t>h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15" dirty="0">
                <a:latin typeface="Arial"/>
                <a:cs typeface="Arial"/>
              </a:rPr>
              <a:t>c</a:t>
            </a:r>
            <a:r>
              <a:rPr sz="1600" b="1" spc="-10" dirty="0">
                <a:latin typeface="Arial"/>
                <a:cs typeface="Arial"/>
              </a:rPr>
              <a:t>h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two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5" dirty="0">
                <a:latin typeface="Arial"/>
                <a:cs typeface="Arial"/>
              </a:rPr>
              <a:t>ec</a:t>
            </a:r>
            <a:r>
              <a:rPr sz="1600" b="1" spc="-5" dirty="0">
                <a:latin typeface="Arial"/>
                <a:cs typeface="Arial"/>
              </a:rPr>
              <a:t>h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lo</a:t>
            </a:r>
            <a:r>
              <a:rPr sz="1600" b="1" spc="-10" dirty="0">
                <a:latin typeface="Arial"/>
                <a:cs typeface="Arial"/>
              </a:rPr>
              <a:t>gies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wo</a:t>
            </a:r>
            <a:r>
              <a:rPr sz="1600" b="1" spc="-20" dirty="0">
                <a:latin typeface="Arial"/>
                <a:cs typeface="Arial"/>
              </a:rPr>
              <a:t>u</a:t>
            </a:r>
            <a:r>
              <a:rPr sz="1600" b="1" spc="0" dirty="0">
                <a:latin typeface="Arial"/>
                <a:cs typeface="Arial"/>
              </a:rPr>
              <a:t>l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yo</a:t>
            </a:r>
            <a:r>
              <a:rPr sz="1600" b="1" spc="-10" dirty="0">
                <a:latin typeface="Arial"/>
                <a:cs typeface="Arial"/>
              </a:rPr>
              <a:t>u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r</a:t>
            </a:r>
            <a:r>
              <a:rPr sz="1600" b="1" spc="-20" dirty="0">
                <a:latin typeface="Arial"/>
                <a:cs typeface="Arial"/>
              </a:rPr>
              <a:t>e</a:t>
            </a:r>
            <a:r>
              <a:rPr sz="1600" b="1" spc="-15" dirty="0">
                <a:latin typeface="Arial"/>
                <a:cs typeface="Arial"/>
              </a:rPr>
              <a:t>c</a:t>
            </a:r>
            <a:r>
              <a:rPr sz="1600" b="1" spc="-25" dirty="0">
                <a:latin typeface="Arial"/>
                <a:cs typeface="Arial"/>
              </a:rPr>
              <a:t>o</a:t>
            </a:r>
            <a:r>
              <a:rPr sz="1600" b="1" spc="-20" dirty="0">
                <a:latin typeface="Arial"/>
                <a:cs typeface="Arial"/>
              </a:rPr>
              <a:t>m</a:t>
            </a:r>
            <a:r>
              <a:rPr sz="1600" b="1" spc="-35" dirty="0">
                <a:latin typeface="Arial"/>
                <a:cs typeface="Arial"/>
              </a:rPr>
              <a:t>m</a:t>
            </a:r>
            <a:r>
              <a:rPr sz="1600" b="1" spc="-15" dirty="0">
                <a:latin typeface="Arial"/>
                <a:cs typeface="Arial"/>
              </a:rPr>
              <a:t>en</a:t>
            </a:r>
            <a:r>
              <a:rPr sz="1600" b="1" spc="-20" dirty="0">
                <a:latin typeface="Arial"/>
                <a:cs typeface="Arial"/>
              </a:rPr>
              <a:t>d</a:t>
            </a:r>
            <a:r>
              <a:rPr sz="1600" b="1" spc="-10" dirty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3504" y="4649654"/>
            <a:ext cx="3086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sin</a:t>
            </a:r>
            <a:r>
              <a:rPr sz="1800" b="1" spc="-10" dirty="0">
                <a:latin typeface="Arial"/>
                <a:cs typeface="Arial"/>
              </a:rPr>
              <a:t>gle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</a:t>
            </a:r>
            <a:r>
              <a:rPr sz="1800" b="1" spc="-15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3504" y="6199813"/>
            <a:ext cx="300545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sin</a:t>
            </a:r>
            <a:r>
              <a:rPr sz="1800" b="1" spc="-10" dirty="0">
                <a:latin typeface="Arial"/>
                <a:cs typeface="Arial"/>
              </a:rPr>
              <a:t>gle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coun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Q7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5549" y="2347974"/>
            <a:ext cx="9367262" cy="2679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3462" y="2438278"/>
            <a:ext cx="4508500" cy="1154430"/>
          </a:xfrm>
          <a:custGeom>
            <a:avLst/>
            <a:gdLst/>
            <a:ahLst/>
            <a:cxnLst/>
            <a:rect l="l" t="t" r="r" b="b"/>
            <a:pathLst>
              <a:path w="4508500" h="1154429">
                <a:moveTo>
                  <a:pt x="0" y="1154429"/>
                </a:moveTo>
                <a:lnTo>
                  <a:pt x="4507991" y="1154429"/>
                </a:lnTo>
                <a:lnTo>
                  <a:pt x="4507991" y="0"/>
                </a:lnTo>
                <a:lnTo>
                  <a:pt x="0" y="0"/>
                </a:lnTo>
                <a:lnTo>
                  <a:pt x="0" y="115442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508" y="227068"/>
            <a:ext cx="1193698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290">
              <a:lnSpc>
                <a:spcPct val="100000"/>
              </a:lnSpc>
            </a:pPr>
            <a:r>
              <a:rPr lang="en-US" spc="-25" dirty="0"/>
              <a:t> 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Mic</a:t>
            </a:r>
            <a:r>
              <a:rPr spc="-10" dirty="0"/>
              <a:t>r</a:t>
            </a:r>
            <a:r>
              <a:rPr spc="-20" dirty="0"/>
              <a:t>osoft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r</a:t>
            </a:r>
            <a:r>
              <a:rPr spc="-25" dirty="0"/>
              <a:t>chitec</a:t>
            </a:r>
            <a:r>
              <a:rPr spc="-15" dirty="0"/>
              <a:t>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50" dirty="0"/>
              <a:t>e</a:t>
            </a:r>
            <a:r>
              <a:rPr spc="-40" dirty="0"/>
              <a:t>c</a:t>
            </a:r>
            <a:r>
              <a:rPr spc="-25" dirty="0"/>
              <a:t>hn</a:t>
            </a:r>
            <a:r>
              <a:rPr spc="-55" dirty="0"/>
              <a:t>o</a:t>
            </a:r>
            <a:r>
              <a:rPr spc="-20" dirty="0"/>
              <a:t>lo</a:t>
            </a:r>
            <a:r>
              <a:rPr spc="-45" dirty="0"/>
              <a:t>g</a:t>
            </a:r>
            <a:r>
              <a:rPr spc="-20" dirty="0"/>
              <a:t>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0140" y="1713134"/>
            <a:ext cx="4128759" cy="4319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4900">
              <a:lnSpc>
                <a:spcPct val="100000"/>
              </a:lnSpc>
            </a:pPr>
            <a:r>
              <a:rPr spc="-30" dirty="0"/>
              <a:t>Acc</a:t>
            </a:r>
            <a:r>
              <a:rPr spc="-20" dirty="0"/>
              <a:t>ept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Guest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User</a:t>
            </a:r>
            <a:r>
              <a:rPr spc="-25" dirty="0"/>
              <a:t>s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50" dirty="0"/>
              <a:t>n</a:t>
            </a:r>
            <a:r>
              <a:rPr spc="-40" dirty="0"/>
              <a:t>v</a:t>
            </a:r>
            <a:r>
              <a:rPr spc="-15" dirty="0"/>
              <a:t>i</a:t>
            </a:r>
            <a:r>
              <a:rPr spc="-35" dirty="0"/>
              <a:t>t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047365"/>
          </a:xfrm>
          <a:custGeom>
            <a:avLst/>
            <a:gdLst/>
            <a:ahLst/>
            <a:cxnLst/>
            <a:rect l="l" t="t" r="r" b="b"/>
            <a:pathLst>
              <a:path w="11867515" h="3047365">
                <a:moveTo>
                  <a:pt x="0" y="3047237"/>
                </a:moveTo>
                <a:lnTo>
                  <a:pt x="11867387" y="3047237"/>
                </a:lnTo>
                <a:lnTo>
                  <a:pt x="11867387" y="0"/>
                </a:lnTo>
                <a:lnTo>
                  <a:pt x="0" y="0"/>
                </a:lnTo>
                <a:lnTo>
                  <a:pt x="0" y="304723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3210" y="4546604"/>
            <a:ext cx="5821045" cy="450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3700" indent="-285115">
              <a:lnSpc>
                <a:spcPct val="100000"/>
              </a:lnSpc>
              <a:buFont typeface="Arial Unicode MS"/>
              <a:buChar char="❑"/>
              <a:tabLst>
                <a:tab pos="39433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ation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automat</a:t>
            </a:r>
            <a:r>
              <a:rPr sz="1800" b="1" spc="-20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h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rizo</a:t>
            </a:r>
            <a:r>
              <a:rPr sz="1800" b="1" spc="-10" dirty="0">
                <a:latin typeface="Arial"/>
                <a:cs typeface="Arial"/>
              </a:rPr>
              <a:t>ntal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ca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3210" y="5135248"/>
            <a:ext cx="3813175" cy="36957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3700" indent="-285115">
              <a:lnSpc>
                <a:spcPct val="100000"/>
              </a:lnSpc>
              <a:buFont typeface="Arial Unicode MS"/>
              <a:buChar char="❑"/>
              <a:tabLst>
                <a:tab pos="394335" algn="l"/>
              </a:tabLst>
            </a:pPr>
            <a:r>
              <a:rPr sz="1800" b="1" spc="-15" dirty="0">
                <a:latin typeface="Arial"/>
                <a:cs typeface="Arial"/>
              </a:rPr>
              <a:t>Imp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tom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aut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20" dirty="0">
                <a:latin typeface="Arial"/>
                <a:cs typeface="Arial"/>
              </a:rPr>
              <a:t>sc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0350" y="5678804"/>
            <a:ext cx="3813175" cy="36957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6559" indent="-285115">
              <a:lnSpc>
                <a:spcPct val="100000"/>
              </a:lnSpc>
              <a:buFont typeface="Arial Unicode MS"/>
              <a:buChar char="❑"/>
              <a:tabLst>
                <a:tab pos="41719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ale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820" y="1245257"/>
            <a:ext cx="113855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orga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z</a:t>
            </a:r>
            <a:r>
              <a:rPr sz="2400" b="1" spc="-20" dirty="0">
                <a:latin typeface="Arial"/>
                <a:cs typeface="Arial"/>
              </a:rPr>
              <a:t>atio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ad</a:t>
            </a:r>
            <a:r>
              <a:rPr sz="2400" b="1" spc="-10" dirty="0">
                <a:latin typeface="Arial"/>
                <a:cs typeface="Arial"/>
              </a:rPr>
              <a:t>visi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runni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singl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appl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cati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30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ns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820" y="1609494"/>
            <a:ext cx="11639550" cy="251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15" dirty="0">
                <a:latin typeface="Arial"/>
                <a:cs typeface="Arial"/>
              </a:rPr>
              <a:t>VM.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traffic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cati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recen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ly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bee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increase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ontinues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rise.</a:t>
            </a:r>
            <a:endParaRPr sz="24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209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p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c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tion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c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nnot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xp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nce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do</a:t>
            </a:r>
            <a:r>
              <a:rPr sz="1800" spc="-25" dirty="0">
                <a:latin typeface="Segoe UI"/>
                <a:cs typeface="Segoe UI"/>
              </a:rPr>
              <a:t>w</a:t>
            </a:r>
            <a:r>
              <a:rPr sz="1800" spc="-10" dirty="0">
                <a:latin typeface="Segoe UI"/>
                <a:cs typeface="Segoe UI"/>
              </a:rPr>
              <a:t>nt</a:t>
            </a:r>
            <a:r>
              <a:rPr sz="1800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mus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sca</a:t>
            </a:r>
            <a:r>
              <a:rPr sz="1800" spc="-10" dirty="0">
                <a:latin typeface="Segoe UI"/>
                <a:cs typeface="Segoe UI"/>
              </a:rPr>
              <a:t>le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y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25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m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l</a:t>
            </a:r>
            <a:r>
              <a:rPr sz="1800" spc="-20" dirty="0">
                <a:latin typeface="Segoe UI"/>
                <a:cs typeface="Segoe UI"/>
              </a:rPr>
              <a:t>ly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You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ask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5" dirty="0">
                <a:latin typeface="Segoe UI"/>
                <a:cs typeface="Segoe UI"/>
              </a:rPr>
              <a:t>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com</a:t>
            </a:r>
            <a:r>
              <a:rPr sz="1800" spc="-10" dirty="0">
                <a:latin typeface="Segoe UI"/>
                <a:cs typeface="Segoe UI"/>
              </a:rPr>
              <a:t>m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n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auto-scale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pp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oa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15" dirty="0">
                <a:latin typeface="Segoe UI"/>
                <a:cs typeface="Segoe UI"/>
              </a:rPr>
              <a:t>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so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V</a:t>
            </a:r>
            <a:r>
              <a:rPr sz="1800" dirty="0">
                <a:latin typeface="Segoe UI"/>
                <a:cs typeface="Segoe UI"/>
              </a:rPr>
              <a:t>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can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sp</a:t>
            </a:r>
            <a:r>
              <a:rPr sz="1800" spc="15" dirty="0">
                <a:latin typeface="Segoe UI"/>
                <a:cs typeface="Segoe UI"/>
              </a:rPr>
              <a:t>o</a:t>
            </a:r>
            <a:r>
              <a:rPr sz="1800" spc="-15" dirty="0">
                <a:latin typeface="Segoe UI"/>
                <a:cs typeface="Segoe UI"/>
              </a:rPr>
              <a:t>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w</a:t>
            </a:r>
            <a:r>
              <a:rPr sz="1800" spc="-25" dirty="0">
                <a:latin typeface="Segoe UI"/>
                <a:cs typeface="Segoe UI"/>
              </a:rPr>
              <a:t>e</a:t>
            </a:r>
            <a:r>
              <a:rPr sz="1800" spc="5" dirty="0">
                <a:latin typeface="Segoe UI"/>
                <a:cs typeface="Segoe UI"/>
              </a:rPr>
              <a:t>l</a:t>
            </a:r>
            <a:r>
              <a:rPr sz="1800" dirty="0">
                <a:latin typeface="Segoe UI"/>
                <a:cs typeface="Segoe UI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h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wo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kload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35" dirty="0">
                <a:latin typeface="Segoe UI"/>
                <a:cs typeface="Segoe UI"/>
              </a:rPr>
              <a:t>q</a:t>
            </a:r>
            <a:r>
              <a:rPr sz="1800" spc="-30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i</a:t>
            </a:r>
            <a:r>
              <a:rPr sz="1800" spc="-30" dirty="0">
                <a:latin typeface="Segoe UI"/>
                <a:cs typeface="Segoe UI"/>
              </a:rPr>
              <a:t>re</a:t>
            </a:r>
            <a:r>
              <a:rPr sz="1800" spc="-5" dirty="0">
                <a:latin typeface="Segoe UI"/>
                <a:cs typeface="Segoe UI"/>
              </a:rPr>
              <a:t>m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30" dirty="0">
                <a:latin typeface="Segoe UI"/>
                <a:cs typeface="Segoe UI"/>
              </a:rPr>
              <a:t>n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thr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options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would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ec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30" dirty="0">
                <a:latin typeface="Arial"/>
                <a:cs typeface="Arial"/>
              </a:rPr>
              <a:t>nd</a:t>
            </a:r>
            <a:r>
              <a:rPr sz="2400" b="1" spc="-1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8733" y="6288205"/>
            <a:ext cx="4102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Imp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Ba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Q8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18"/>
            <a:ext cx="11867515" cy="2308860"/>
          </a:xfrm>
          <a:custGeom>
            <a:avLst/>
            <a:gdLst/>
            <a:ahLst/>
            <a:cxnLst/>
            <a:rect l="l" t="t" r="r" b="b"/>
            <a:pathLst>
              <a:path w="11867515" h="2308860">
                <a:moveTo>
                  <a:pt x="0" y="2308859"/>
                </a:moveTo>
                <a:lnTo>
                  <a:pt x="11867387" y="2308859"/>
                </a:lnTo>
                <a:lnTo>
                  <a:pt x="11867387" y="0"/>
                </a:lnTo>
                <a:lnTo>
                  <a:pt x="0" y="0"/>
                </a:lnTo>
                <a:lnTo>
                  <a:pt x="0" y="23088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1139" y="3847469"/>
            <a:ext cx="5821045" cy="450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1160" indent="-284480">
              <a:lnSpc>
                <a:spcPct val="100000"/>
              </a:lnSpc>
              <a:buFont typeface="Arial Unicode MS"/>
              <a:buChar char="❑"/>
              <a:tabLst>
                <a:tab pos="391795" algn="l"/>
              </a:tabLst>
            </a:pP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SS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f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ra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7649" y="5198745"/>
            <a:ext cx="3813175" cy="36957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3700" indent="-285115">
              <a:lnSpc>
                <a:spcPct val="100000"/>
              </a:lnSpc>
              <a:buFont typeface="Arial Unicode MS"/>
              <a:buChar char="❑"/>
              <a:tabLst>
                <a:tab pos="394335" algn="l"/>
              </a:tabLst>
            </a:pP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iffe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eg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7649" y="5656576"/>
            <a:ext cx="6765290" cy="40386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6559" indent="-285115">
              <a:lnSpc>
                <a:spcPct val="100000"/>
              </a:lnSpc>
              <a:buFont typeface="Arial Unicode MS"/>
              <a:buChar char="❑"/>
              <a:tabLst>
                <a:tab pos="417195" algn="l"/>
              </a:tabLst>
            </a:pP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we</a:t>
            </a:r>
            <a:r>
              <a:rPr sz="1800" b="1" spc="-10" dirty="0">
                <a:latin typeface="Arial"/>
                <a:cs typeface="Arial"/>
              </a:rPr>
              <a:t>rful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VMs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that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mee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you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re</a:t>
            </a:r>
            <a:r>
              <a:rPr sz="1800" b="1" spc="-25" dirty="0">
                <a:latin typeface="Arial"/>
                <a:cs typeface="Arial"/>
              </a:rPr>
              <a:t>qu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7649" y="6433815"/>
            <a:ext cx="5698490" cy="37528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6559" indent="-285115">
              <a:lnSpc>
                <a:spcPct val="100000"/>
              </a:lnSpc>
              <a:buFont typeface="Arial Unicode MS"/>
              <a:buChar char="❑"/>
              <a:tabLst>
                <a:tab pos="417195" algn="l"/>
              </a:tabLst>
            </a:pPr>
            <a:r>
              <a:rPr sz="1800" b="1" spc="-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you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own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li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eac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4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820" y="1245257"/>
            <a:ext cx="1046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archin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icrosof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y</a:t>
            </a:r>
            <a:r>
              <a:rPr sz="2400" b="1" spc="-15" dirty="0">
                <a:latin typeface="Arial"/>
                <a:cs typeface="Arial"/>
              </a:rPr>
              <a:t>our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compan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ompa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800"/>
              </a:lnSpc>
            </a:pPr>
            <a:r>
              <a:rPr spc="-20" dirty="0"/>
              <a:t>co</a:t>
            </a:r>
            <a:r>
              <a:rPr spc="-25" dirty="0"/>
              <a:t>n</a:t>
            </a:r>
            <a:r>
              <a:rPr spc="-20" dirty="0"/>
              <a:t>siderin</a:t>
            </a:r>
            <a:r>
              <a:rPr spc="-15" dirty="0"/>
              <a:t>g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5" dirty="0"/>
              <a:t>deploying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25" dirty="0"/>
              <a:t>W</a:t>
            </a:r>
            <a:r>
              <a:rPr spc="-5" dirty="0"/>
              <a:t>i</a:t>
            </a:r>
            <a:r>
              <a:rPr spc="-15" dirty="0"/>
              <a:t>ndo</a:t>
            </a:r>
            <a:r>
              <a:rPr spc="-35" dirty="0"/>
              <a:t>w</a:t>
            </a:r>
            <a:r>
              <a:rPr dirty="0"/>
              <a:t>s-ba</a:t>
            </a:r>
            <a:r>
              <a:rPr spc="-10" dirty="0"/>
              <a:t>s</a:t>
            </a:r>
            <a:r>
              <a:rPr spc="-20" dirty="0"/>
              <a:t>e</a:t>
            </a:r>
            <a:r>
              <a:rPr spc="-15" dirty="0"/>
              <a:t>d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V</a:t>
            </a:r>
            <a:r>
              <a:rPr dirty="0"/>
              <a:t>Ms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5" dirty="0"/>
              <a:t>in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5" dirty="0"/>
              <a:t>Azur</a:t>
            </a:r>
            <a:r>
              <a:rPr spc="-10" dirty="0"/>
              <a:t>e.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H</a:t>
            </a:r>
            <a:r>
              <a:rPr spc="-10" dirty="0"/>
              <a:t>o</a:t>
            </a:r>
            <a:r>
              <a:rPr dirty="0"/>
              <a:t>wever,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before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moving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forw</a:t>
            </a:r>
            <a:r>
              <a:rPr spc="-20" dirty="0"/>
              <a:t>ard</a:t>
            </a:r>
            <a:r>
              <a:rPr spc="-10" dirty="0"/>
              <a:t>,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25" dirty="0"/>
              <a:t>h</a:t>
            </a:r>
            <a:r>
              <a:rPr dirty="0"/>
              <a:t>e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managemen</a:t>
            </a:r>
            <a:r>
              <a:rPr dirty="0"/>
              <a:t>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team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ha</a:t>
            </a:r>
            <a:r>
              <a:rPr dirty="0"/>
              <a:t>s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aske</a:t>
            </a:r>
            <a:r>
              <a:rPr dirty="0"/>
              <a:t>d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20" dirty="0"/>
              <a:t>yo</a:t>
            </a:r>
            <a:r>
              <a:rPr spc="-15" dirty="0"/>
              <a:t>u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5" dirty="0"/>
              <a:t>to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researc</a:t>
            </a:r>
            <a:r>
              <a:rPr dirty="0"/>
              <a:t>h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5" dirty="0"/>
              <a:t>h</a:t>
            </a:r>
            <a:r>
              <a:rPr dirty="0"/>
              <a:t>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10" dirty="0"/>
              <a:t>s</a:t>
            </a:r>
            <a:r>
              <a:rPr dirty="0"/>
              <a:t>ts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s</a:t>
            </a:r>
            <a:r>
              <a:rPr spc="-5" dirty="0"/>
              <a:t>so</a:t>
            </a:r>
            <a:r>
              <a:rPr spc="-10" dirty="0"/>
              <a:t>ciat</a:t>
            </a:r>
            <a:r>
              <a:rPr spc="-20" dirty="0"/>
              <a:t>ed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/>
              <a:t>wit</a:t>
            </a:r>
            <a:r>
              <a:rPr spc="-15" dirty="0"/>
              <a:t>h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Azu</a:t>
            </a:r>
            <a:r>
              <a:rPr spc="5" dirty="0"/>
              <a:t>r</a:t>
            </a:r>
            <a:r>
              <a:rPr dirty="0"/>
              <a:t>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/>
              <a:t>VMs.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0" dirty="0"/>
              <a:t>You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25" dirty="0"/>
              <a:t>n</a:t>
            </a:r>
            <a:r>
              <a:rPr spc="-5" dirty="0"/>
              <a:t>ee</a:t>
            </a:r>
            <a:r>
              <a:rPr dirty="0"/>
              <a:t>d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5" dirty="0"/>
              <a:t>t</a:t>
            </a:r>
            <a:r>
              <a:rPr spc="-15" dirty="0"/>
              <a:t>o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doc</a:t>
            </a:r>
            <a:r>
              <a:rPr spc="-25" dirty="0"/>
              <a:t>u</a:t>
            </a:r>
            <a:r>
              <a:rPr spc="-5" dirty="0"/>
              <a:t>men</a:t>
            </a:r>
            <a:r>
              <a:rPr dirty="0"/>
              <a:t>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conf</a:t>
            </a:r>
            <a:r>
              <a:rPr spc="-5" dirty="0"/>
              <a:t>i</a:t>
            </a:r>
            <a:r>
              <a:rPr spc="-15" dirty="0"/>
              <a:t>guration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5" dirty="0"/>
              <a:t>opt</a:t>
            </a:r>
            <a:r>
              <a:rPr spc="-5" dirty="0"/>
              <a:t>i</a:t>
            </a:r>
            <a:r>
              <a:rPr spc="-30" dirty="0"/>
              <a:t>o</a:t>
            </a:r>
            <a:r>
              <a:rPr spc="-15" dirty="0"/>
              <a:t>ns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that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are</a:t>
            </a:r>
            <a:r>
              <a:rPr spc="-5" dirty="0">
                <a:latin typeface="Times New Roman"/>
                <a:cs typeface="Times New Roman"/>
              </a:rPr>
              <a:t>  </a:t>
            </a:r>
            <a:r>
              <a:rPr spc="-10" dirty="0"/>
              <a:t>l</a:t>
            </a:r>
            <a:r>
              <a:rPr spc="-5" dirty="0"/>
              <a:t>ikel</a:t>
            </a:r>
            <a:r>
              <a:rPr dirty="0"/>
              <a:t>y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/>
              <a:t>to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sav</a:t>
            </a:r>
            <a:r>
              <a:rPr dirty="0"/>
              <a:t>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20" dirty="0"/>
              <a:t>c</a:t>
            </a:r>
            <a:r>
              <a:rPr spc="-10" dirty="0"/>
              <a:t>o</a:t>
            </a:r>
            <a:r>
              <a:rPr spc="-5" dirty="0"/>
              <a:t>mpan</a:t>
            </a:r>
            <a:r>
              <a:rPr dirty="0"/>
              <a:t>y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m</a:t>
            </a:r>
            <a:r>
              <a:rPr spc="10" dirty="0"/>
              <a:t>o</a:t>
            </a:r>
            <a:r>
              <a:rPr dirty="0"/>
              <a:t>ney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20" dirty="0"/>
              <a:t>o</a:t>
            </a:r>
            <a:r>
              <a:rPr spc="-15" dirty="0"/>
              <a:t>n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th</a:t>
            </a:r>
            <a:r>
              <a:rPr spc="5" dirty="0"/>
              <a:t>e</a:t>
            </a:r>
            <a:r>
              <a:rPr spc="-10" dirty="0"/>
              <a:t>ir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/>
              <a:t>Azu</a:t>
            </a:r>
            <a:r>
              <a:rPr spc="5" dirty="0"/>
              <a:t>r</a:t>
            </a:r>
            <a:r>
              <a:rPr dirty="0"/>
              <a:t>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5" dirty="0"/>
              <a:t>VMs.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/>
              <a:t>Which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5" dirty="0"/>
              <a:t>options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5" dirty="0"/>
              <a:t>should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20" dirty="0"/>
              <a:t>yo</a:t>
            </a:r>
            <a:r>
              <a:rPr spc="-15" dirty="0"/>
              <a:t>u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5" dirty="0"/>
              <a:t>docu</a:t>
            </a:r>
            <a:r>
              <a:rPr spc="-5" dirty="0"/>
              <a:t>ment</a:t>
            </a:r>
            <a:r>
              <a:rPr dirty="0"/>
              <a:t>?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5" dirty="0"/>
              <a:t>(</a:t>
            </a:r>
            <a:r>
              <a:rPr dirty="0"/>
              <a:t>E</a:t>
            </a:r>
            <a:r>
              <a:rPr spc="-10" dirty="0"/>
              <a:t>a</a:t>
            </a:r>
            <a:r>
              <a:rPr spc="-20" dirty="0"/>
              <a:t>c</a:t>
            </a:r>
            <a:r>
              <a:rPr spc="-15" dirty="0"/>
              <a:t>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answe</a:t>
            </a:r>
            <a:r>
              <a:rPr dirty="0"/>
              <a:t>r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presents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part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of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solut</a:t>
            </a:r>
            <a:r>
              <a:rPr spc="-5" dirty="0"/>
              <a:t>i</a:t>
            </a:r>
            <a:r>
              <a:rPr spc="-15" dirty="0"/>
              <a:t>on.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35" dirty="0"/>
              <a:t>S</a:t>
            </a:r>
            <a:r>
              <a:rPr spc="-5" dirty="0"/>
              <a:t>elec</a:t>
            </a:r>
            <a:r>
              <a:rPr dirty="0"/>
              <a:t>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5" dirty="0"/>
              <a:t>four.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7286" y="4417624"/>
            <a:ext cx="8161655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na</a:t>
            </a:r>
            <a:r>
              <a:rPr sz="1800" b="1" spc="-5" dirty="0">
                <a:latin typeface="Arial"/>
                <a:cs typeface="Arial"/>
              </a:rPr>
              <a:t>g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pre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naged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andard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1105"/>
              </a:spcBef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you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ow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</a:t>
            </a:r>
            <a:r>
              <a:rPr sz="1800" b="1" spc="-3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sto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ma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3006" y="6134281"/>
            <a:ext cx="48634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Pla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al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VMs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sam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reso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oup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48913" y="227068"/>
            <a:ext cx="6965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Q9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1139" y="3836039"/>
            <a:ext cx="5821045" cy="450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1160" indent="-284480">
              <a:lnSpc>
                <a:spcPct val="100000"/>
              </a:lnSpc>
              <a:buFont typeface="Arial Unicode MS"/>
              <a:buChar char="❑"/>
              <a:tabLst>
                <a:tab pos="391795" algn="l"/>
              </a:tabLst>
            </a:pPr>
            <a:r>
              <a:rPr sz="1800" b="1" spc="-5" dirty="0">
                <a:latin typeface="Arial"/>
                <a:cs typeface="Arial"/>
              </a:rPr>
              <a:t>SS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ke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p</a:t>
            </a:r>
            <a:r>
              <a:rPr sz="1800" b="1" spc="-3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7275" y="4532305"/>
            <a:ext cx="3915410" cy="175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mult</a:t>
            </a:r>
            <a:r>
              <a:rPr sz="1800" b="1" dirty="0">
                <a:latin typeface="Arial"/>
                <a:cs typeface="Arial"/>
              </a:rPr>
              <a:t>i-fa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tor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ke</a:t>
            </a:r>
            <a:r>
              <a:rPr sz="1800" b="1" spc="-3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Sha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gn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1430"/>
              </a:spcBef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curit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aul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tifi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68"/>
            <a:ext cx="11867515" cy="1938655"/>
          </a:xfrm>
          <a:custGeom>
            <a:avLst/>
            <a:gdLst/>
            <a:ahLst/>
            <a:cxnLst/>
            <a:rect l="l" t="t" r="r" b="b"/>
            <a:pathLst>
              <a:path w="11867515" h="1938655">
                <a:moveTo>
                  <a:pt x="0" y="1938659"/>
                </a:moveTo>
                <a:lnTo>
                  <a:pt x="11867387" y="1938659"/>
                </a:lnTo>
                <a:lnTo>
                  <a:pt x="11867387" y="0"/>
                </a:lnTo>
                <a:lnTo>
                  <a:pt x="0" y="0"/>
                </a:lnTo>
                <a:lnTo>
                  <a:pt x="0" y="19386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556" y="1149096"/>
            <a:ext cx="11867388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07321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planning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-25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ploy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vera</a:t>
            </a:r>
            <a:r>
              <a:rPr sz="2400" b="1" dirty="0">
                <a:latin typeface="Arial"/>
                <a:cs typeface="Arial"/>
              </a:rPr>
              <a:t>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nux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Ms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in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Azure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uri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marR="5080">
              <a:lnSpc>
                <a:spcPct val="99500"/>
              </a:lnSpc>
            </a:pPr>
            <a:r>
              <a:rPr dirty="0"/>
              <a:t>issu</a:t>
            </a:r>
            <a:r>
              <a:rPr spc="-15" dirty="0"/>
              <a:t>e</a:t>
            </a:r>
            <a:r>
              <a:rPr dirty="0"/>
              <a:t>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policy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that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Lin</a:t>
            </a:r>
            <a:r>
              <a:rPr spc="-10" dirty="0"/>
              <a:t>u</a:t>
            </a:r>
            <a:r>
              <a:rPr dirty="0"/>
              <a:t>x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VMs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mu</a:t>
            </a:r>
            <a:r>
              <a:rPr spc="-10" dirty="0"/>
              <a:t>s</a:t>
            </a:r>
            <a:r>
              <a:rPr dirty="0"/>
              <a:t>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u</a:t>
            </a:r>
            <a:r>
              <a:rPr spc="-10" dirty="0"/>
              <a:t>s</a:t>
            </a:r>
            <a:r>
              <a:rPr dirty="0"/>
              <a:t>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authe</a:t>
            </a:r>
            <a:r>
              <a:rPr spc="-10" dirty="0"/>
              <a:t>n</a:t>
            </a:r>
            <a:r>
              <a:rPr dirty="0"/>
              <a:t>t</a:t>
            </a:r>
            <a:r>
              <a:rPr spc="5" dirty="0"/>
              <a:t>i</a:t>
            </a:r>
            <a:r>
              <a:rPr spc="-5" dirty="0"/>
              <a:t>c</a:t>
            </a:r>
            <a:r>
              <a:rPr spc="-10" dirty="0"/>
              <a:t>a</a:t>
            </a:r>
            <a:r>
              <a:rPr dirty="0"/>
              <a:t>t</a:t>
            </a:r>
            <a:r>
              <a:rPr spc="5" dirty="0"/>
              <a:t>i</a:t>
            </a:r>
            <a:r>
              <a:rPr dirty="0"/>
              <a:t>on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syste</a:t>
            </a:r>
            <a:r>
              <a:rPr dirty="0"/>
              <a:t>m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oth</a:t>
            </a:r>
            <a:r>
              <a:rPr spc="-15" dirty="0"/>
              <a:t>e</a:t>
            </a:r>
            <a:r>
              <a:rPr dirty="0"/>
              <a:t>r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5" dirty="0"/>
              <a:t>t</a:t>
            </a:r>
            <a:r>
              <a:rPr dirty="0"/>
              <a:t>h</a:t>
            </a:r>
            <a:r>
              <a:rPr spc="-10" dirty="0"/>
              <a:t>a</a:t>
            </a:r>
            <a:r>
              <a:rPr dirty="0"/>
              <a:t>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pa</a:t>
            </a:r>
            <a:r>
              <a:rPr spc="-10" dirty="0"/>
              <a:t>s</a:t>
            </a:r>
            <a:r>
              <a:rPr spc="-20" dirty="0"/>
              <a:t>swor</a:t>
            </a:r>
            <a:r>
              <a:rPr spc="-5" dirty="0"/>
              <a:t>d</a:t>
            </a:r>
            <a:r>
              <a:rPr spc="-20" dirty="0"/>
              <a:t>s</a:t>
            </a:r>
            <a:r>
              <a:rPr spc="-10" dirty="0"/>
              <a:t>.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0" dirty="0"/>
              <a:t>You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need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to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5" dirty="0"/>
              <a:t>de</a:t>
            </a:r>
            <a:r>
              <a:rPr spc="-25" dirty="0"/>
              <a:t>p</a:t>
            </a:r>
            <a:r>
              <a:rPr spc="-10" dirty="0"/>
              <a:t>l</a:t>
            </a:r>
            <a:r>
              <a:rPr spc="-25" dirty="0"/>
              <a:t>o</a:t>
            </a:r>
            <a:r>
              <a:rPr dirty="0"/>
              <a:t>y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20" dirty="0"/>
              <a:t>a</a:t>
            </a:r>
            <a:r>
              <a:rPr spc="-15" dirty="0"/>
              <a:t>n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20" dirty="0"/>
              <a:t>authen</a:t>
            </a:r>
            <a:r>
              <a:rPr spc="-10" dirty="0"/>
              <a:t>t</a:t>
            </a:r>
            <a:r>
              <a:rPr spc="-5" dirty="0"/>
              <a:t>i</a:t>
            </a:r>
            <a:r>
              <a:rPr spc="-20" dirty="0"/>
              <a:t>catio</a:t>
            </a:r>
            <a:r>
              <a:rPr spc="-15" dirty="0"/>
              <a:t>n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me</a:t>
            </a:r>
            <a:r>
              <a:rPr dirty="0"/>
              <a:t>t</a:t>
            </a:r>
            <a:r>
              <a:rPr spc="-15" dirty="0"/>
              <a:t>hod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25" dirty="0"/>
              <a:t>o</a:t>
            </a:r>
            <a:r>
              <a:rPr dirty="0"/>
              <a:t>r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5" dirty="0"/>
              <a:t>Linux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dirty="0"/>
              <a:t>VMs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5" dirty="0"/>
              <a:t>to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mee</a:t>
            </a:r>
            <a:r>
              <a:rPr dirty="0"/>
              <a:t>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r</a:t>
            </a:r>
            <a:r>
              <a:rPr spc="-10" dirty="0"/>
              <a:t>e</a:t>
            </a:r>
            <a:r>
              <a:rPr spc="-15" dirty="0"/>
              <a:t>quirement.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0" dirty="0"/>
              <a:t>W</a:t>
            </a:r>
            <a:r>
              <a:rPr spc="-30" dirty="0"/>
              <a:t>h</a:t>
            </a:r>
            <a:r>
              <a:rPr spc="-15" dirty="0"/>
              <a:t>ich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authent</a:t>
            </a:r>
            <a:r>
              <a:rPr spc="-5" dirty="0"/>
              <a:t>i</a:t>
            </a:r>
            <a:r>
              <a:rPr spc="-20" dirty="0"/>
              <a:t>cati</a:t>
            </a:r>
            <a:r>
              <a:rPr spc="-25" dirty="0"/>
              <a:t>o</a:t>
            </a:r>
            <a:r>
              <a:rPr spc="-15" dirty="0"/>
              <a:t>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me</a:t>
            </a:r>
            <a:r>
              <a:rPr dirty="0"/>
              <a:t>t</a:t>
            </a:r>
            <a:r>
              <a:rPr spc="-15" dirty="0"/>
              <a:t>hod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s</a:t>
            </a:r>
            <a:r>
              <a:rPr spc="-25" dirty="0"/>
              <a:t>h</a:t>
            </a:r>
            <a:r>
              <a:rPr spc="-15" dirty="0"/>
              <a:t>ould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yo</a:t>
            </a:r>
            <a:r>
              <a:rPr spc="-15" dirty="0"/>
              <a:t>u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use?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Select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5" dirty="0"/>
              <a:t>o</a:t>
            </a:r>
            <a:r>
              <a:rPr spc="-30" dirty="0"/>
              <a:t>ne</a:t>
            </a:r>
            <a:r>
              <a:rPr spc="-10" dirty="0"/>
              <a:t>.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Q10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1139" y="3836039"/>
            <a:ext cx="5821045" cy="450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1160" indent="-284480">
              <a:lnSpc>
                <a:spcPct val="100000"/>
              </a:lnSpc>
              <a:buFont typeface="Arial Unicode MS"/>
              <a:buChar char="❑"/>
              <a:tabLst>
                <a:tab pos="391795" algn="l"/>
              </a:tabLst>
            </a:pPr>
            <a:r>
              <a:rPr sz="1800" b="1" spc="-15" dirty="0">
                <a:latin typeface="Arial"/>
                <a:cs typeface="Arial"/>
              </a:rPr>
              <a:t>Enab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autoscal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op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7275" y="4532305"/>
            <a:ext cx="571500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nce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oun</a:t>
            </a:r>
            <a:r>
              <a:rPr sz="1800" b="1" spc="-10" dirty="0">
                <a:latin typeface="Arial"/>
                <a:cs typeface="Arial"/>
              </a:rPr>
              <a:t>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20" dirty="0">
                <a:latin typeface="Arial"/>
                <a:cs typeface="Arial"/>
              </a:rPr>
              <a:t>Ad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automation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rip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rary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automation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scr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68"/>
            <a:ext cx="11867515" cy="1938655"/>
          </a:xfrm>
          <a:custGeom>
            <a:avLst/>
            <a:gdLst/>
            <a:ahLst/>
            <a:cxnLst/>
            <a:rect l="l" t="t" r="r" b="b"/>
            <a:pathLst>
              <a:path w="11867515" h="1938655">
                <a:moveTo>
                  <a:pt x="0" y="1938659"/>
                </a:moveTo>
                <a:lnTo>
                  <a:pt x="11867387" y="1938659"/>
                </a:lnTo>
                <a:lnTo>
                  <a:pt x="11867387" y="0"/>
                </a:lnTo>
                <a:lnTo>
                  <a:pt x="0" y="0"/>
                </a:lnTo>
                <a:lnTo>
                  <a:pt x="0" y="19386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556" y="1149096"/>
            <a:ext cx="11867388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5042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5" dirty="0">
                <a:latin typeface="Arial"/>
                <a:cs typeface="Arial"/>
              </a:rPr>
              <a:t>Ano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her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T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administrato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create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zure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chin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sc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le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wit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5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VMs.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marR="5080">
              <a:lnSpc>
                <a:spcPct val="99500"/>
              </a:lnSpc>
            </a:pPr>
            <a:r>
              <a:rPr dirty="0"/>
              <a:t>L</a:t>
            </a:r>
            <a:r>
              <a:rPr spc="-10" dirty="0"/>
              <a:t>a</a:t>
            </a:r>
            <a:r>
              <a:rPr dirty="0"/>
              <a:t>ter,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y</a:t>
            </a:r>
            <a:r>
              <a:rPr spc="-10" dirty="0"/>
              <a:t>o</a:t>
            </a:r>
            <a:r>
              <a:rPr dirty="0"/>
              <a:t>u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10" dirty="0"/>
              <a:t>o</a:t>
            </a:r>
            <a:r>
              <a:rPr dirty="0"/>
              <a:t>t</a:t>
            </a:r>
            <a:r>
              <a:rPr spc="5" dirty="0"/>
              <a:t>i</a:t>
            </a:r>
            <a:r>
              <a:rPr spc="-5" dirty="0"/>
              <a:t>c</a:t>
            </a:r>
            <a:r>
              <a:rPr dirty="0"/>
              <a:t>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th</a:t>
            </a:r>
            <a:r>
              <a:rPr spc="-10" dirty="0"/>
              <a:t>a</a:t>
            </a:r>
            <a:r>
              <a:rPr dirty="0"/>
              <a:t>t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VMs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5" dirty="0"/>
              <a:t>r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al</a:t>
            </a:r>
            <a:r>
              <a:rPr dirty="0"/>
              <a:t>l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ru</a:t>
            </a:r>
            <a:r>
              <a:rPr spc="-10" dirty="0"/>
              <a:t>n</a:t>
            </a:r>
            <a:r>
              <a:rPr dirty="0"/>
              <a:t>ning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t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5" dirty="0"/>
              <a:t>ma</a:t>
            </a:r>
            <a:r>
              <a:rPr dirty="0"/>
              <a:t>x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/>
              <a:t>c</a:t>
            </a:r>
            <a:r>
              <a:rPr spc="-10" dirty="0"/>
              <a:t>a</a:t>
            </a:r>
            <a:r>
              <a:rPr dirty="0"/>
              <a:t>p</a:t>
            </a:r>
            <a:r>
              <a:rPr spc="-10" dirty="0"/>
              <a:t>a</a:t>
            </a:r>
            <a:r>
              <a:rPr spc="-5" dirty="0"/>
              <a:t>cit</a:t>
            </a:r>
            <a:r>
              <a:rPr dirty="0"/>
              <a:t>y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5" dirty="0"/>
              <a:t>w</a:t>
            </a:r>
            <a:r>
              <a:rPr dirty="0"/>
              <a:t>ith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C</a:t>
            </a:r>
            <a:r>
              <a:rPr spc="-25" dirty="0"/>
              <a:t>P</a:t>
            </a:r>
            <a:r>
              <a:rPr dirty="0"/>
              <a:t>U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being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0" dirty="0"/>
              <a:t>ful</a:t>
            </a:r>
            <a:r>
              <a:rPr dirty="0"/>
              <a:t>ly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consumed</a:t>
            </a:r>
            <a:r>
              <a:rPr spc="-10" dirty="0"/>
              <a:t>.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5" dirty="0"/>
              <a:t>However</a:t>
            </a:r>
            <a:r>
              <a:rPr dirty="0"/>
              <a:t>,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ad</a:t>
            </a:r>
            <a:r>
              <a:rPr spc="-25" dirty="0"/>
              <a:t>d</a:t>
            </a:r>
            <a:r>
              <a:rPr spc="-10" dirty="0"/>
              <a:t>itional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VMs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ar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not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5" dirty="0"/>
              <a:t>de</a:t>
            </a:r>
            <a:r>
              <a:rPr spc="-25" dirty="0"/>
              <a:t>p</a:t>
            </a:r>
            <a:r>
              <a:rPr spc="-10" dirty="0"/>
              <a:t>l</a:t>
            </a:r>
            <a:r>
              <a:rPr spc="-25" dirty="0"/>
              <a:t>o</a:t>
            </a:r>
            <a:r>
              <a:rPr spc="-20" dirty="0"/>
              <a:t>yin</a:t>
            </a:r>
            <a:r>
              <a:rPr spc="-15" dirty="0"/>
              <a:t>g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5" dirty="0"/>
              <a:t>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he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/>
              <a:t>scale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set</a:t>
            </a:r>
            <a:r>
              <a:rPr dirty="0"/>
              <a:t>.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You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need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5" dirty="0"/>
              <a:t>to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ensure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0" dirty="0"/>
              <a:t>th</a:t>
            </a:r>
            <a:r>
              <a:rPr spc="-5" dirty="0"/>
              <a:t>a</a:t>
            </a:r>
            <a:r>
              <a:rPr dirty="0"/>
              <a:t>t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a</a:t>
            </a:r>
            <a:r>
              <a:rPr spc="-30" dirty="0"/>
              <a:t>d</a:t>
            </a:r>
            <a:r>
              <a:rPr spc="-15" dirty="0"/>
              <a:t>di</a:t>
            </a:r>
            <a:r>
              <a:rPr dirty="0"/>
              <a:t>t</a:t>
            </a:r>
            <a:r>
              <a:rPr spc="-15" dirty="0"/>
              <a:t>io</a:t>
            </a:r>
            <a:r>
              <a:rPr spc="-10" dirty="0"/>
              <a:t>n</a:t>
            </a:r>
            <a:r>
              <a:rPr spc="-20" dirty="0"/>
              <a:t>a</a:t>
            </a:r>
            <a:r>
              <a:rPr spc="-10" dirty="0"/>
              <a:t>l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VMs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ar</a:t>
            </a:r>
            <a:r>
              <a:rPr dirty="0"/>
              <a:t>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deployed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0" dirty="0"/>
              <a:t>w</a:t>
            </a:r>
            <a:r>
              <a:rPr spc="-10" dirty="0"/>
              <a:t>h</a:t>
            </a:r>
            <a:r>
              <a:rPr spc="-20" dirty="0"/>
              <a:t>e</a:t>
            </a:r>
            <a:r>
              <a:rPr spc="-15" dirty="0"/>
              <a:t>n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10" dirty="0"/>
              <a:t>th</a:t>
            </a:r>
            <a:r>
              <a:rPr dirty="0"/>
              <a:t>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CP</a:t>
            </a:r>
            <a:r>
              <a:rPr dirty="0"/>
              <a:t>U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75%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co</a:t>
            </a:r>
            <a:r>
              <a:rPr spc="-25" dirty="0"/>
              <a:t>nsumed</a:t>
            </a:r>
            <a:r>
              <a:rPr spc="-10" dirty="0"/>
              <a:t>.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W</a:t>
            </a:r>
            <a:r>
              <a:rPr dirty="0"/>
              <a:t>hat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sh</a:t>
            </a:r>
            <a:r>
              <a:rPr spc="-30" dirty="0"/>
              <a:t>o</a:t>
            </a:r>
            <a:r>
              <a:rPr spc="-15" dirty="0"/>
              <a:t>uld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yo</a:t>
            </a:r>
            <a:r>
              <a:rPr spc="-15" dirty="0"/>
              <a:t>u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do?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Select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one.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Q11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355340"/>
          </a:xfrm>
          <a:custGeom>
            <a:avLst/>
            <a:gdLst/>
            <a:ahLst/>
            <a:cxnLst/>
            <a:rect l="l" t="t" r="r" b="b"/>
            <a:pathLst>
              <a:path w="11867515" h="3355340">
                <a:moveTo>
                  <a:pt x="0" y="3355085"/>
                </a:moveTo>
                <a:lnTo>
                  <a:pt x="11867387" y="3355085"/>
                </a:lnTo>
                <a:lnTo>
                  <a:pt x="11867387" y="0"/>
                </a:lnTo>
                <a:lnTo>
                  <a:pt x="0" y="0"/>
                </a:lnTo>
                <a:lnTo>
                  <a:pt x="0" y="335508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95733" y="4585335"/>
            <a:ext cx="5821045" cy="450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5925" indent="-285115">
              <a:lnSpc>
                <a:spcPct val="100000"/>
              </a:lnSpc>
              <a:buFont typeface="Arial Unicode MS"/>
              <a:buChar char="❑"/>
              <a:tabLst>
                <a:tab pos="416559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irtual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chi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sca</a:t>
            </a:r>
            <a:r>
              <a:rPr sz="1800" b="1" spc="1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24542"/>
            <a:ext cx="11400155" cy="118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000" b="1" dirty="0">
                <a:latin typeface="Arial"/>
                <a:cs typeface="Arial"/>
              </a:rPr>
              <a:t>Your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spc="5" dirty="0">
                <a:latin typeface="Arial"/>
                <a:cs typeface="Arial"/>
              </a:rPr>
              <a:t>m</a:t>
            </a:r>
            <a:r>
              <a:rPr sz="2000" b="1" spc="-15" dirty="0">
                <a:latin typeface="Arial"/>
                <a:cs typeface="Arial"/>
              </a:rPr>
              <a:t>pa</a:t>
            </a:r>
            <a:r>
              <a:rPr sz="2000" b="1" dirty="0">
                <a:latin typeface="Arial"/>
                <a:cs typeface="Arial"/>
              </a:rPr>
              <a:t>ny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prepar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ng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deploy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appl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ca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cro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oft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zure.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2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ap</a:t>
            </a:r>
            <a:r>
              <a:rPr sz="2000" b="1" dirty="0">
                <a:latin typeface="Arial"/>
                <a:cs typeface="Arial"/>
              </a:rPr>
              <a:t>p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lf-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cont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u</a:t>
            </a:r>
            <a:r>
              <a:rPr sz="2000" b="1" dirty="0">
                <a:latin typeface="Arial"/>
                <a:cs typeface="Arial"/>
              </a:rPr>
              <a:t>nit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run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indepen</a:t>
            </a:r>
            <a:r>
              <a:rPr sz="2000" b="1" spc="-20" dirty="0">
                <a:latin typeface="Arial"/>
                <a:cs typeface="Arial"/>
              </a:rPr>
              <a:t>d</a:t>
            </a:r>
            <a:r>
              <a:rPr sz="2000" b="1" spc="-5" dirty="0">
                <a:latin typeface="Arial"/>
                <a:cs typeface="Arial"/>
              </a:rPr>
              <a:t>ent</a:t>
            </a:r>
            <a:r>
              <a:rPr sz="2000" b="1" spc="-15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sev</a:t>
            </a:r>
            <a:r>
              <a:rPr sz="2000" b="1" spc="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ra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servers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com</a:t>
            </a:r>
            <a:r>
              <a:rPr sz="2000" b="1" spc="-10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movin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ap</a:t>
            </a:r>
            <a:r>
              <a:rPr sz="2000" b="1" dirty="0">
                <a:latin typeface="Arial"/>
                <a:cs typeface="Arial"/>
              </a:rPr>
              <a:t>p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clou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provide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bet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perfo</a:t>
            </a:r>
            <a:r>
              <a:rPr sz="2000" b="1" spc="-1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m</a:t>
            </a:r>
            <a:r>
              <a:rPr sz="2000" b="1" spc="-2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nce.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better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perfo</a:t>
            </a:r>
            <a:r>
              <a:rPr sz="2000" b="1" spc="-20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-10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ce</a:t>
            </a:r>
            <a:r>
              <a:rPr sz="2000" b="1" dirty="0">
                <a:latin typeface="Arial"/>
                <a:cs typeface="Arial"/>
              </a:rPr>
              <a:t>,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ea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foll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wing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requ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re</a:t>
            </a:r>
            <a:r>
              <a:rPr sz="2000" b="1" spc="-5" dirty="0">
                <a:latin typeface="Arial"/>
                <a:cs typeface="Arial"/>
              </a:rPr>
              <a:t>m</a:t>
            </a:r>
            <a:r>
              <a:rPr sz="2000" b="1" spc="-20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spc="-2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4" y="2695015"/>
            <a:ext cx="11259820" cy="173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Segoe UI"/>
                <a:cs typeface="Segoe UI"/>
              </a:rPr>
              <a:t>If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CP</a:t>
            </a:r>
            <a:r>
              <a:rPr sz="1800" dirty="0">
                <a:latin typeface="Segoe UI"/>
                <a:cs typeface="Segoe UI"/>
              </a:rPr>
              <a:t>U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10" dirty="0">
                <a:latin typeface="Segoe UI"/>
                <a:cs typeface="Segoe UI"/>
              </a:rPr>
              <a:t>ro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serve</a:t>
            </a:r>
            <a:r>
              <a:rPr sz="1800" spc="-10" dirty="0">
                <a:latin typeface="Segoe UI"/>
                <a:cs typeface="Segoe UI"/>
              </a:rPr>
              <a:t>rs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go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ove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85</a:t>
            </a:r>
            <a:r>
              <a:rPr sz="1800" dirty="0">
                <a:latin typeface="Segoe UI"/>
                <a:cs typeface="Segoe UI"/>
              </a:rPr>
              <a:t>%</a:t>
            </a:r>
            <a:r>
              <a:rPr sz="1800" spc="-5" dirty="0">
                <a:latin typeface="Segoe UI"/>
                <a:cs typeface="Segoe UI"/>
              </a:rPr>
              <a:t>,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new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V</a:t>
            </a:r>
            <a:r>
              <a:rPr sz="1800" dirty="0">
                <a:latin typeface="Segoe UI"/>
                <a:cs typeface="Segoe UI"/>
              </a:rPr>
              <a:t>M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h</a:t>
            </a:r>
            <a:r>
              <a:rPr sz="1800" spc="-10" dirty="0">
                <a:latin typeface="Segoe UI"/>
                <a:cs typeface="Segoe UI"/>
              </a:rPr>
              <a:t>ould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loy</a:t>
            </a:r>
            <a:r>
              <a:rPr sz="1800" spc="-5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prov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de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addit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onal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ou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marR="140970" indent="-28448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Segoe UI"/>
                <a:cs typeface="Segoe UI"/>
              </a:rPr>
              <a:t>If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CP</a:t>
            </a:r>
            <a:r>
              <a:rPr sz="1800" dirty="0">
                <a:latin typeface="Segoe UI"/>
                <a:cs typeface="Segoe UI"/>
              </a:rPr>
              <a:t>U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acr</a:t>
            </a:r>
            <a:r>
              <a:rPr sz="1800" spc="-5" dirty="0">
                <a:latin typeface="Segoe UI"/>
                <a:cs typeface="Segoe UI"/>
              </a:rPr>
              <a:t>os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serve</a:t>
            </a:r>
            <a:r>
              <a:rPr sz="1800" spc="-10" dirty="0">
                <a:latin typeface="Segoe UI"/>
                <a:cs typeface="Segoe UI"/>
              </a:rPr>
              <a:t>rs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drops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low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1</a:t>
            </a:r>
            <a:r>
              <a:rPr sz="1800" spc="10" dirty="0">
                <a:latin typeface="Segoe UI"/>
                <a:cs typeface="Segoe UI"/>
              </a:rPr>
              <a:t>5</a:t>
            </a:r>
            <a:r>
              <a:rPr sz="1800" spc="-5" dirty="0">
                <a:latin typeface="Segoe UI"/>
                <a:cs typeface="Segoe UI"/>
              </a:rPr>
              <a:t>%</a:t>
            </a:r>
            <a:r>
              <a:rPr sz="1800" dirty="0">
                <a:latin typeface="Segoe UI"/>
                <a:cs typeface="Segoe UI"/>
              </a:rPr>
              <a:t>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egoe UI"/>
                <a:cs typeface="Segoe UI"/>
              </a:rPr>
              <a:t>V</a:t>
            </a:r>
            <a:r>
              <a:rPr sz="1800" dirty="0">
                <a:latin typeface="Segoe UI"/>
                <a:cs typeface="Segoe UI"/>
              </a:rPr>
              <a:t>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running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p</a:t>
            </a:r>
            <a:r>
              <a:rPr sz="1800" spc="-15" dirty="0">
                <a:latin typeface="Segoe UI"/>
                <a:cs typeface="Segoe UI"/>
              </a:rPr>
              <a:t>p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h</a:t>
            </a:r>
            <a:r>
              <a:rPr sz="1800" spc="-10" dirty="0">
                <a:latin typeface="Segoe UI"/>
                <a:cs typeface="Segoe UI"/>
              </a:rPr>
              <a:t>ould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comm</a:t>
            </a:r>
            <a:r>
              <a:rPr sz="1800" spc="-5" dirty="0">
                <a:latin typeface="Segoe UI"/>
                <a:cs typeface="Segoe UI"/>
              </a:rPr>
              <a:t>is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ion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duce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costs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234950">
              <a:lnSpc>
                <a:spcPts val="2390"/>
              </a:lnSpc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need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deploy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so</a:t>
            </a:r>
            <a:r>
              <a:rPr sz="2000" b="1" spc="-2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ution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me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quir</a:t>
            </a:r>
            <a:r>
              <a:rPr sz="2000" b="1" spc="-2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ts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hi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min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zing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-10" dirty="0">
                <a:latin typeface="Arial"/>
                <a:cs typeface="Arial"/>
              </a:rPr>
              <a:t>d</a:t>
            </a:r>
            <a:r>
              <a:rPr sz="2000" b="1" dirty="0">
                <a:latin typeface="Arial"/>
                <a:cs typeface="Arial"/>
              </a:rPr>
              <a:t>min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tive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overh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imple</a:t>
            </a:r>
            <a:r>
              <a:rPr sz="2000" b="1" spc="-10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en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nd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ma</a:t>
            </a:r>
            <a:r>
              <a:rPr sz="2000" b="1" spc="-10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ag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so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ution.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Wh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shoul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do?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Se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spc="-5" dirty="0">
                <a:latin typeface="Arial"/>
                <a:cs typeface="Arial"/>
              </a:rPr>
              <a:t>ec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one.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4991" y="5221154"/>
            <a:ext cx="7996555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irtual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chi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availab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ity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se</a:t>
            </a: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usin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an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ger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mp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we</a:t>
            </a:r>
            <a:r>
              <a:rPr sz="1800" b="1" spc="-10" dirty="0">
                <a:latin typeface="Arial"/>
                <a:cs typeface="Arial"/>
              </a:rPr>
              <a:t>rShell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State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figuration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(</a:t>
            </a:r>
            <a:r>
              <a:rPr sz="1800" b="1" spc="-20" dirty="0">
                <a:latin typeface="Arial"/>
                <a:cs typeface="Arial"/>
              </a:rPr>
              <a:t>D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)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Q12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1820" y="5159371"/>
            <a:ext cx="438658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1645" indent="-285115">
              <a:lnSpc>
                <a:spcPct val="100000"/>
              </a:lnSpc>
              <a:buFont typeface="Arial Unicode MS"/>
              <a:buChar char="❑"/>
              <a:tabLst>
                <a:tab pos="462280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rnal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661720"/>
            <a:ext cx="3830954" cy="132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pri</a:t>
            </a:r>
            <a:r>
              <a:rPr sz="1800" b="1" spc="-5" dirty="0">
                <a:latin typeface="Arial"/>
                <a:cs typeface="Arial"/>
              </a:rPr>
              <a:t>va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public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x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rnal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5774307"/>
            <a:ext cx="368490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net</a:t>
            </a:r>
            <a:r>
              <a:rPr sz="1800" b="1" spc="-2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ork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77"/>
            <a:ext cx="11867515" cy="1569720"/>
          </a:xfrm>
          <a:custGeom>
            <a:avLst/>
            <a:gdLst/>
            <a:ahLst/>
            <a:cxnLst/>
            <a:rect l="l" t="t" r="r" b="b"/>
            <a:pathLst>
              <a:path w="11867515" h="1569720">
                <a:moveTo>
                  <a:pt x="0" y="1569719"/>
                </a:moveTo>
                <a:lnTo>
                  <a:pt x="11867509" y="1569719"/>
                </a:lnTo>
                <a:lnTo>
                  <a:pt x="1186750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09486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provides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cust</a:t>
            </a:r>
            <a:r>
              <a:rPr sz="2400" b="1" spc="-5" dirty="0">
                <a:latin typeface="Arial"/>
                <a:cs typeface="Arial"/>
              </a:rPr>
              <a:t>omer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virtu</a:t>
            </a:r>
            <a:r>
              <a:rPr sz="2400" b="1" spc="-10" dirty="0">
                <a:latin typeface="Arial"/>
                <a:cs typeface="Arial"/>
              </a:rPr>
              <a:t>al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</a:t>
            </a:r>
            <a:r>
              <a:rPr sz="2400" b="1" spc="-2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k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cl</a:t>
            </a:r>
            <a:r>
              <a:rPr sz="2400" b="1" spc="-15" dirty="0">
                <a:latin typeface="Arial"/>
                <a:cs typeface="Arial"/>
              </a:rPr>
              <a:t>oud.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</a:t>
            </a:r>
            <a:r>
              <a:rPr sz="2400" b="1" spc="-1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96" y="1607973"/>
            <a:ext cx="11461115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400" b="1" spc="-15" dirty="0">
                <a:latin typeface="Arial"/>
                <a:cs typeface="Arial"/>
              </a:rPr>
              <a:t>doze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Linux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ther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network.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Arial"/>
                <a:cs typeface="Arial"/>
              </a:rPr>
              <a:t>Y</a:t>
            </a:r>
            <a:r>
              <a:rPr sz="2400" b="1" spc="-15" dirty="0">
                <a:latin typeface="Arial"/>
                <a:cs typeface="Arial"/>
              </a:rPr>
              <a:t>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install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balan</a:t>
            </a:r>
            <a:r>
              <a:rPr sz="2400" b="1" spc="-5" dirty="0">
                <a:latin typeface="Arial"/>
                <a:cs typeface="Arial"/>
              </a:rPr>
              <a:t>ce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dire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ra</a:t>
            </a:r>
            <a:r>
              <a:rPr sz="2400" b="1" spc="-10" dirty="0">
                <a:latin typeface="Arial"/>
                <a:cs typeface="Arial"/>
              </a:rPr>
              <a:t>ff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b</a:t>
            </a:r>
            <a:r>
              <a:rPr sz="2400" b="1" spc="-5" dirty="0">
                <a:latin typeface="Arial"/>
                <a:cs typeface="Arial"/>
              </a:rPr>
              <a:t>etwee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tual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20" dirty="0">
                <a:latin typeface="Arial"/>
                <a:cs typeface="Arial"/>
              </a:rPr>
              <a:t>etwo</a:t>
            </a:r>
            <a:r>
              <a:rPr sz="2400" b="1" spc="-5" dirty="0">
                <a:latin typeface="Arial"/>
                <a:cs typeface="Arial"/>
              </a:rPr>
              <a:t>rks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uld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do?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Select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Q13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18"/>
            <a:ext cx="11867515" cy="2308860"/>
          </a:xfrm>
          <a:custGeom>
            <a:avLst/>
            <a:gdLst/>
            <a:ahLst/>
            <a:cxnLst/>
            <a:rect l="l" t="t" r="r" b="b"/>
            <a:pathLst>
              <a:path w="11867515" h="2308860">
                <a:moveTo>
                  <a:pt x="0" y="2308859"/>
                </a:moveTo>
                <a:lnTo>
                  <a:pt x="11867387" y="2308859"/>
                </a:lnTo>
                <a:lnTo>
                  <a:pt x="11867387" y="0"/>
                </a:lnTo>
                <a:lnTo>
                  <a:pt x="0" y="0"/>
                </a:lnTo>
                <a:lnTo>
                  <a:pt x="0" y="23088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1820" y="4140839"/>
            <a:ext cx="1232535" cy="36957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634" indent="-284480">
              <a:lnSpc>
                <a:spcPct val="100000"/>
              </a:lnSpc>
              <a:buFont typeface="Arial Unicode MS"/>
              <a:buChar char="❑"/>
              <a:tabLst>
                <a:tab pos="509270" algn="l"/>
              </a:tabLst>
            </a:pPr>
            <a:r>
              <a:rPr sz="1800" b="1" spc="-45" dirty="0">
                <a:latin typeface="Arial"/>
                <a:cs typeface="Arial"/>
              </a:rPr>
              <a:t>Y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32557"/>
            <a:ext cx="11671935" cy="214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visin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</a:t>
            </a:r>
            <a:r>
              <a:rPr sz="2400" b="1" spc="-3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tual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</a:t>
            </a:r>
            <a:r>
              <a:rPr sz="2400" b="1" dirty="0">
                <a:latin typeface="Arial"/>
                <a:cs typeface="Arial"/>
              </a:rPr>
              <a:t>ork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sc</a:t>
            </a:r>
            <a:r>
              <a:rPr sz="2400" b="1" spc="-10" dirty="0">
                <a:latin typeface="Arial"/>
                <a:cs typeface="Arial"/>
              </a:rPr>
              <a:t>ale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tains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ten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VMs.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hey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moni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oring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solut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p</a:t>
            </a:r>
            <a:r>
              <a:rPr sz="2400" b="1" spc="-5" dirty="0">
                <a:latin typeface="Arial"/>
                <a:cs typeface="Arial"/>
              </a:rPr>
              <a:t>arate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will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need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VMs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th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sc</a:t>
            </a:r>
            <a:r>
              <a:rPr sz="2400" b="1" spc="-10" dirty="0">
                <a:latin typeface="Arial"/>
                <a:cs typeface="Arial"/>
              </a:rPr>
              <a:t>ale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set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hey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an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define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publ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acce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-15" dirty="0">
                <a:latin typeface="Arial"/>
                <a:cs typeface="Arial"/>
              </a:rPr>
              <a:t>tual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machines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</a:t>
            </a:r>
            <a:r>
              <a:rPr sz="2400" b="1" spc="1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hey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imp</a:t>
            </a:r>
            <a:r>
              <a:rPr sz="2400" b="1" spc="-5" dirty="0">
                <a:latin typeface="Arial"/>
                <a:cs typeface="Arial"/>
              </a:rPr>
              <a:t>lemen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Load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Bal</a:t>
            </a:r>
            <a:r>
              <a:rPr sz="2400" b="1" spc="10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nc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conn</a:t>
            </a:r>
            <a:r>
              <a:rPr sz="2400" b="1" spc="-25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ctin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mon</a:t>
            </a:r>
            <a:r>
              <a:rPr sz="2400" b="1" spc="-20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tor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</a:t>
            </a:r>
            <a:r>
              <a:rPr sz="2400" b="1" spc="-2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ution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VMs.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oes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his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commendat</a:t>
            </a:r>
            <a:r>
              <a:rPr sz="2400" b="1" spc="10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fulfill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go</a:t>
            </a:r>
            <a:r>
              <a:rPr sz="2400" b="1" spc="-2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l?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9636" y="4736522"/>
            <a:ext cx="6083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30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Q14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047365"/>
          </a:xfrm>
          <a:custGeom>
            <a:avLst/>
            <a:gdLst/>
            <a:ahLst/>
            <a:cxnLst/>
            <a:rect l="l" t="t" r="r" b="b"/>
            <a:pathLst>
              <a:path w="11867515" h="3047365">
                <a:moveTo>
                  <a:pt x="0" y="3047237"/>
                </a:moveTo>
                <a:lnTo>
                  <a:pt x="11867387" y="3047237"/>
                </a:lnTo>
                <a:lnTo>
                  <a:pt x="11867387" y="0"/>
                </a:lnTo>
                <a:lnTo>
                  <a:pt x="0" y="0"/>
                </a:lnTo>
                <a:lnTo>
                  <a:pt x="0" y="304723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0865" y="5401948"/>
            <a:ext cx="4387850" cy="45720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4670" indent="-285115">
              <a:lnSpc>
                <a:spcPct val="100000"/>
              </a:lnSpc>
              <a:buFont typeface="Arial Unicode MS"/>
              <a:buChar char="❑"/>
              <a:tabLst>
                <a:tab pos="534670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public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Ba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14458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orga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ization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Ms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de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loyed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three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regi</a:t>
            </a:r>
            <a:r>
              <a:rPr sz="2400" b="1" spc="-15" dirty="0">
                <a:latin typeface="Arial"/>
                <a:cs typeface="Arial"/>
              </a:rPr>
              <a:t>ons.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region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609494"/>
            <a:ext cx="11235055" cy="3591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tains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singl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</a:t>
            </a:r>
            <a:r>
              <a:rPr sz="2400" b="1" spc="-10" dirty="0">
                <a:latin typeface="Arial"/>
                <a:cs typeface="Arial"/>
              </a:rPr>
              <a:t>rt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</a:t>
            </a:r>
            <a:r>
              <a:rPr sz="2400" b="1" spc="-2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k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four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VMs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sam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subnet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ch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chin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run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applicat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named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OEM_A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P</a:t>
            </a:r>
            <a:r>
              <a:rPr sz="2400" b="1" spc="-10" dirty="0">
                <a:latin typeface="Arial"/>
                <a:cs typeface="Arial"/>
              </a:rPr>
              <a:t>_</a:t>
            </a:r>
            <a:r>
              <a:rPr sz="2400" b="1" spc="-20" dirty="0">
                <a:latin typeface="Arial"/>
                <a:cs typeface="Arial"/>
              </a:rPr>
              <a:t>3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OEM_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spc="-30" dirty="0">
                <a:latin typeface="Arial"/>
                <a:cs typeface="Arial"/>
              </a:rPr>
              <a:t>P</a:t>
            </a:r>
            <a:r>
              <a:rPr sz="2400" b="1" spc="-5" dirty="0">
                <a:latin typeface="Arial"/>
                <a:cs typeface="Arial"/>
              </a:rPr>
              <a:t>_</a:t>
            </a:r>
            <a:r>
              <a:rPr sz="2400" b="1" dirty="0">
                <a:latin typeface="Arial"/>
                <a:cs typeface="Arial"/>
              </a:rPr>
              <a:t>3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ible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using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-10" dirty="0">
                <a:latin typeface="Arial"/>
                <a:cs typeface="Arial"/>
              </a:rPr>
              <a:t>TT</a:t>
            </a:r>
            <a:r>
              <a:rPr sz="2400" b="1" dirty="0">
                <a:latin typeface="Arial"/>
                <a:cs typeface="Arial"/>
              </a:rPr>
              <a:t>P</a:t>
            </a:r>
            <a:r>
              <a:rPr sz="2400" b="1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207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VM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ca</a:t>
            </a:r>
            <a:r>
              <a:rPr sz="1800" spc="-10" dirty="0">
                <a:latin typeface="Segoe UI"/>
                <a:cs typeface="Segoe UI"/>
              </a:rPr>
              <a:t>nnot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5" dirty="0">
                <a:latin typeface="Segoe UI"/>
                <a:cs typeface="Segoe UI"/>
              </a:rPr>
              <a:t>c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s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from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30" dirty="0">
                <a:latin typeface="Segoe UI"/>
                <a:cs typeface="Segoe UI"/>
              </a:rPr>
              <a:t>n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You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ask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5" dirty="0">
                <a:latin typeface="Segoe UI"/>
                <a:cs typeface="Segoe UI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Fron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Doo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lo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5" dirty="0">
                <a:latin typeface="Segoe UI"/>
                <a:cs typeface="Segoe UI"/>
              </a:rPr>
              <a:t>l</a:t>
            </a:r>
            <a:r>
              <a:rPr sz="1800" spc="-10" dirty="0">
                <a:latin typeface="Segoe UI"/>
                <a:cs typeface="Segoe UI"/>
              </a:rPr>
              <a:t>an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reque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t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from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OEM</a:t>
            </a:r>
            <a:r>
              <a:rPr sz="1800" spc="-25" dirty="0">
                <a:latin typeface="Segoe UI"/>
                <a:cs typeface="Segoe UI"/>
              </a:rPr>
              <a:t>_</a:t>
            </a:r>
            <a:r>
              <a:rPr sz="1800" spc="-20" dirty="0">
                <a:latin typeface="Segoe UI"/>
                <a:cs typeface="Segoe UI"/>
              </a:rPr>
              <a:t>SQ</a:t>
            </a:r>
            <a:r>
              <a:rPr sz="1800" spc="-5" dirty="0">
                <a:latin typeface="Segoe UI"/>
                <a:cs typeface="Segoe UI"/>
              </a:rPr>
              <a:t>L</a:t>
            </a:r>
            <a:r>
              <a:rPr sz="1800" dirty="0">
                <a:latin typeface="Segoe UI"/>
                <a:cs typeface="Segoe UI"/>
              </a:rPr>
              <a:t>_3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dirty="0">
                <a:latin typeface="Segoe UI"/>
                <a:cs typeface="Segoe UI"/>
              </a:rPr>
              <a:t>ross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al</a:t>
            </a:r>
            <a:r>
              <a:rPr sz="1800" dirty="0">
                <a:latin typeface="Segoe UI"/>
                <a:cs typeface="Segoe UI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Segoe UI"/>
                <a:cs typeface="Segoe UI"/>
              </a:rPr>
              <a:t>V</a:t>
            </a:r>
            <a:r>
              <a:rPr sz="1800" spc="-40" dirty="0">
                <a:latin typeface="Segoe UI"/>
                <a:cs typeface="Segoe UI"/>
              </a:rPr>
              <a:t>M</a:t>
            </a:r>
            <a:r>
              <a:rPr sz="1800" spc="-25" dirty="0">
                <a:latin typeface="Segoe UI"/>
                <a:cs typeface="Segoe UI"/>
              </a:rPr>
              <a:t>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20" dirty="0">
                <a:latin typeface="Segoe UI"/>
                <a:cs typeface="Segoe UI"/>
              </a:rPr>
              <a:t>Wha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other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servic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h</a:t>
            </a:r>
            <a:r>
              <a:rPr sz="1800" spc="-10" dirty="0">
                <a:latin typeface="Segoe UI"/>
                <a:cs typeface="Segoe UI"/>
              </a:rPr>
              <a:t>ould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you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Segoe UI"/>
                <a:cs typeface="Segoe UI"/>
              </a:rPr>
              <a:t>en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5" dirty="0">
                <a:latin typeface="Segoe UI"/>
                <a:cs typeface="Segoe UI"/>
              </a:rPr>
              <a:t>b</a:t>
            </a:r>
            <a:r>
              <a:rPr sz="1800" spc="-5" dirty="0">
                <a:latin typeface="Segoe UI"/>
                <a:cs typeface="Segoe UI"/>
              </a:rPr>
              <a:t>l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?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085339" lvl="1" indent="-285115">
              <a:lnSpc>
                <a:spcPct val="100000"/>
              </a:lnSpc>
              <a:buFont typeface="Arial Unicode MS"/>
              <a:buChar char="❑"/>
              <a:tabLst>
                <a:tab pos="208597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rnal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Ba</a:t>
            </a:r>
            <a:r>
              <a:rPr sz="1800" b="1" spc="-15" dirty="0">
                <a:latin typeface="Arial"/>
                <a:cs typeface="Arial"/>
              </a:rPr>
              <a:t>la</a:t>
            </a:r>
            <a:r>
              <a:rPr sz="1800" b="1" spc="-30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3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085339" lvl="1" indent="-285115">
              <a:lnSpc>
                <a:spcPct val="100000"/>
              </a:lnSpc>
              <a:buFont typeface="Arial Unicode MS"/>
              <a:buChar char="❑"/>
              <a:tabLst>
                <a:tab pos="208597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Priv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Link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8488" y="5994073"/>
            <a:ext cx="35077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Enab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High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ailab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ity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Q15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4535" y="4260854"/>
            <a:ext cx="2907030" cy="45720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5925" indent="-284480">
              <a:lnSpc>
                <a:spcPct val="100000"/>
              </a:lnSpc>
              <a:buFont typeface="Arial Unicode MS"/>
              <a:buChar char="❑"/>
              <a:tabLst>
                <a:tab pos="416559" algn="l"/>
              </a:tabLst>
            </a:pP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ys</a:t>
            </a:r>
            <a:r>
              <a:rPr sz="1800" b="1" spc="-25" dirty="0">
                <a:latin typeface="Arial"/>
                <a:cs typeface="Arial"/>
              </a:rPr>
              <a:t>Lo</a:t>
            </a:r>
            <a:r>
              <a:rPr sz="1800" b="1" spc="-15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1740"/>
            <a:ext cx="9277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907210"/>
            <a:ext cx="1468755" cy="124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tb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y</a:t>
            </a:r>
            <a:r>
              <a:rPr sz="1800" b="1" spc="-25" dirty="0">
                <a:latin typeface="Arial"/>
                <a:cs typeface="Arial"/>
              </a:rPr>
              <a:t>Log</a:t>
            </a:r>
            <a:r>
              <a:rPr sz="1800" b="1" spc="-20" dirty="0">
                <a:latin typeface="Arial"/>
                <a:cs typeface="Arial"/>
              </a:rPr>
              <a:t>_C</a:t>
            </a:r>
            <a:r>
              <a:rPr sz="1800" b="1" spc="-15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Unicode MS"/>
              <a:buChar char="❑"/>
            </a:pPr>
            <a:endParaRPr sz="14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68"/>
            <a:ext cx="11845290" cy="1938655"/>
          </a:xfrm>
          <a:custGeom>
            <a:avLst/>
            <a:gdLst/>
            <a:ahLst/>
            <a:cxnLst/>
            <a:rect l="l" t="t" r="r" b="b"/>
            <a:pathLst>
              <a:path w="11845290" h="1938655">
                <a:moveTo>
                  <a:pt x="0" y="1938659"/>
                </a:moveTo>
                <a:lnTo>
                  <a:pt x="11845289" y="1938659"/>
                </a:lnTo>
                <a:lnTo>
                  <a:pt x="11845289" y="0"/>
                </a:lnTo>
                <a:lnTo>
                  <a:pt x="0" y="0"/>
                </a:lnTo>
                <a:lnTo>
                  <a:pt x="0" y="19386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556" y="1149096"/>
            <a:ext cx="11846052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6296" y="1245261"/>
            <a:ext cx="115868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organizat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era</a:t>
            </a:r>
            <a:r>
              <a:rPr sz="2400" b="1" dirty="0">
                <a:latin typeface="Arial"/>
                <a:cs typeface="Arial"/>
              </a:rPr>
              <a:t>l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Linux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30" dirty="0">
                <a:latin typeface="Arial"/>
                <a:cs typeface="Arial"/>
              </a:rPr>
              <a:t>u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machi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would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ik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us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Log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marR="5080">
              <a:lnSpc>
                <a:spcPct val="99600"/>
              </a:lnSpc>
            </a:pPr>
            <a:r>
              <a:rPr spc="-5" dirty="0"/>
              <a:t>Analytic</a:t>
            </a:r>
            <a:r>
              <a:rPr dirty="0"/>
              <a:t>s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ret</a:t>
            </a:r>
            <a:r>
              <a:rPr dirty="0"/>
              <a:t>rieve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/>
              <a:t>erro</a:t>
            </a:r>
            <a:r>
              <a:rPr dirty="0"/>
              <a:t>r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mes</a:t>
            </a:r>
            <a:r>
              <a:rPr spc="-10" dirty="0"/>
              <a:t>s</a:t>
            </a:r>
            <a:r>
              <a:rPr spc="-5" dirty="0"/>
              <a:t>a</a:t>
            </a:r>
            <a:r>
              <a:rPr spc="-10" dirty="0"/>
              <a:t>g</a:t>
            </a:r>
            <a:r>
              <a:rPr spc="-5" dirty="0"/>
              <a:t>e</a:t>
            </a:r>
            <a:r>
              <a:rPr dirty="0"/>
              <a:t>s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for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these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ma</a:t>
            </a:r>
            <a:r>
              <a:rPr spc="5" dirty="0"/>
              <a:t>c</a:t>
            </a:r>
            <a:r>
              <a:rPr dirty="0"/>
              <a:t>hin</a:t>
            </a:r>
            <a:r>
              <a:rPr spc="-10" dirty="0"/>
              <a:t>e</a:t>
            </a:r>
            <a:r>
              <a:rPr spc="-5" dirty="0"/>
              <a:t>s</a:t>
            </a:r>
            <a:r>
              <a:rPr dirty="0"/>
              <a:t>.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You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plan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spc="-15" dirty="0"/>
              <a:t>u</a:t>
            </a:r>
            <a:r>
              <a:rPr dirty="0"/>
              <a:t>tomate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process,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0" dirty="0"/>
              <a:t>s</a:t>
            </a:r>
            <a:r>
              <a:rPr spc="-15" dirty="0"/>
              <a:t>o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yo</a:t>
            </a:r>
            <a:r>
              <a:rPr spc="-15" dirty="0"/>
              <a:t>u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creat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se</a:t>
            </a:r>
            <a:r>
              <a:rPr spc="-10" dirty="0"/>
              <a:t>a</a:t>
            </a:r>
            <a:r>
              <a:rPr spc="-5" dirty="0"/>
              <a:t>rc</a:t>
            </a:r>
            <a:r>
              <a:rPr dirty="0"/>
              <a:t>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que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.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0" dirty="0"/>
              <a:t>You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5" dirty="0"/>
              <a:t>begin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5" dirty="0"/>
              <a:t>t</a:t>
            </a:r>
            <a:r>
              <a:rPr spc="-15" dirty="0"/>
              <a:t>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qu</a:t>
            </a:r>
            <a:r>
              <a:rPr spc="-25" dirty="0"/>
              <a:t>e</a:t>
            </a:r>
            <a:r>
              <a:rPr spc="-10" dirty="0"/>
              <a:t>r</a:t>
            </a:r>
            <a:r>
              <a:rPr dirty="0"/>
              <a:t>y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by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5" dirty="0"/>
              <a:t>de</a:t>
            </a:r>
            <a:r>
              <a:rPr spc="-25" dirty="0"/>
              <a:t>n</a:t>
            </a:r>
            <a:r>
              <a:rPr spc="-15" dirty="0"/>
              <a:t>tifying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sourc</a:t>
            </a:r>
            <a:r>
              <a:rPr dirty="0"/>
              <a:t>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table.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0" dirty="0"/>
              <a:t>Wh</a:t>
            </a:r>
            <a:r>
              <a:rPr spc="-25" dirty="0"/>
              <a:t>i</a:t>
            </a:r>
            <a:r>
              <a:rPr spc="-20" dirty="0"/>
              <a:t>c</a:t>
            </a:r>
            <a:r>
              <a:rPr spc="-15" dirty="0"/>
              <a:t>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sour</a:t>
            </a:r>
            <a:r>
              <a:rPr spc="-10" dirty="0"/>
              <a:t>c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20" dirty="0"/>
              <a:t>abl</a:t>
            </a:r>
            <a:r>
              <a:rPr spc="-15"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do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0" dirty="0"/>
              <a:t>yo</a:t>
            </a:r>
            <a:r>
              <a:rPr spc="-15" dirty="0"/>
              <a:t>u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use?</a:t>
            </a:r>
          </a:p>
          <a:p>
            <a:pPr marL="10795">
              <a:lnSpc>
                <a:spcPts val="2855"/>
              </a:lnSpc>
              <a:spcBef>
                <a:spcPts val="10"/>
              </a:spcBef>
            </a:pPr>
            <a:r>
              <a:rPr dirty="0"/>
              <a:t>S</a:t>
            </a:r>
            <a:r>
              <a:rPr spc="-10" dirty="0"/>
              <a:t>e</a:t>
            </a:r>
            <a:r>
              <a:rPr dirty="0"/>
              <a:t>lect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45" dirty="0"/>
              <a:t>o</a:t>
            </a:r>
            <a:r>
              <a:rPr spc="-30" dirty="0"/>
              <a:t>n</a:t>
            </a:r>
            <a:r>
              <a:rPr spc="-15" dirty="0"/>
              <a:t>e</a:t>
            </a:r>
            <a:r>
              <a:rPr spc="-10" dirty="0"/>
              <a:t>.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Q16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416935"/>
          </a:xfrm>
          <a:custGeom>
            <a:avLst/>
            <a:gdLst/>
            <a:ahLst/>
            <a:cxnLst/>
            <a:rect l="l" t="t" r="r" b="b"/>
            <a:pathLst>
              <a:path w="11867515" h="3416935">
                <a:moveTo>
                  <a:pt x="0" y="3416807"/>
                </a:moveTo>
                <a:lnTo>
                  <a:pt x="11867387" y="3416807"/>
                </a:lnTo>
                <a:lnTo>
                  <a:pt x="11867387" y="0"/>
                </a:lnTo>
                <a:lnTo>
                  <a:pt x="0" y="0"/>
                </a:lnTo>
                <a:lnTo>
                  <a:pt x="0" y="34168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7645" y="5742301"/>
            <a:ext cx="139192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2270">
              <a:lnSpc>
                <a:spcPct val="100000"/>
              </a:lnSpc>
            </a:pPr>
            <a:r>
              <a:rPr sz="1800" spc="229" dirty="0">
                <a:latin typeface="Arial Unicode MS"/>
                <a:cs typeface="Arial Unicode MS"/>
              </a:rPr>
              <a:t>❑</a:t>
            </a:r>
            <a:r>
              <a:rPr sz="1800" spc="140" dirty="0">
                <a:latin typeface="Arial Unicode MS"/>
                <a:cs typeface="Arial Unicode MS"/>
              </a:rPr>
              <a:t> </a:t>
            </a:r>
            <a:r>
              <a:rPr sz="1800" b="1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09105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visin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subs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rip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ion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ontaining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two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609494"/>
            <a:ext cx="11431270" cy="399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5" dirty="0">
                <a:latin typeface="Arial"/>
                <a:cs typeface="Arial"/>
              </a:rPr>
              <a:t>storag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ounts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na</a:t>
            </a:r>
            <a:r>
              <a:rPr sz="2400" b="1" spc="-5" dirty="0">
                <a:latin typeface="Arial"/>
                <a:cs typeface="Arial"/>
              </a:rPr>
              <a:t>me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ai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dStora</a:t>
            </a:r>
            <a:r>
              <a:rPr sz="2400" b="1" spc="-25" dirty="0">
                <a:latin typeface="Arial"/>
                <a:cs typeface="Arial"/>
              </a:rPr>
              <a:t>g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1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ailwindStorage2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th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storage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ounts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tains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queue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service</a:t>
            </a:r>
            <a:r>
              <a:rPr sz="2400" b="1" dirty="0">
                <a:latin typeface="Arial"/>
                <a:cs typeface="Arial"/>
              </a:rPr>
              <a:t>,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table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rvice</a:t>
            </a:r>
            <a:r>
              <a:rPr sz="2400" b="1" dirty="0">
                <a:latin typeface="Arial"/>
                <a:cs typeface="Arial"/>
              </a:rPr>
              <a:t>,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blob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197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You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comm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n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v</a:t>
            </a:r>
            <a:r>
              <a:rPr sz="1800" spc="-5" dirty="0">
                <a:latin typeface="Segoe UI"/>
                <a:cs typeface="Segoe UI"/>
              </a:rPr>
              <a:t>elo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two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sep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ate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ppl</a:t>
            </a:r>
            <a:r>
              <a:rPr sz="1800" spc="-5" dirty="0">
                <a:latin typeface="Segoe UI"/>
                <a:cs typeface="Segoe UI"/>
              </a:rPr>
              <a:t>ication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nam</a:t>
            </a:r>
            <a:r>
              <a:rPr sz="1800" spc="-25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Taiwind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pp</a:t>
            </a:r>
            <a:r>
              <a:rPr sz="1800" spc="-20" dirty="0">
                <a:latin typeface="Segoe UI"/>
                <a:cs typeface="Segoe UI"/>
              </a:rPr>
              <a:t>_</a:t>
            </a:r>
            <a:r>
              <a:rPr sz="1800" dirty="0">
                <a:latin typeface="Segoe UI"/>
                <a:cs typeface="Segoe UI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an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i</a:t>
            </a:r>
            <a:r>
              <a:rPr sz="1800" spc="-40" dirty="0">
                <a:latin typeface="Segoe UI"/>
                <a:cs typeface="Segoe UI"/>
              </a:rPr>
              <a:t>w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35" dirty="0">
                <a:latin typeface="Segoe UI"/>
                <a:cs typeface="Segoe UI"/>
              </a:rPr>
              <a:t>d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p</a:t>
            </a:r>
            <a:r>
              <a:rPr sz="1800" spc="-15" dirty="0">
                <a:latin typeface="Segoe UI"/>
                <a:cs typeface="Segoe UI"/>
              </a:rPr>
              <a:t>p</a:t>
            </a:r>
            <a:r>
              <a:rPr sz="1800" spc="-30" dirty="0">
                <a:latin typeface="Segoe UI"/>
                <a:cs typeface="Segoe UI"/>
              </a:rPr>
              <a:t>_</a:t>
            </a:r>
            <a:r>
              <a:rPr sz="1800" spc="-15" dirty="0">
                <a:latin typeface="Segoe UI"/>
                <a:cs typeface="Segoe UI"/>
              </a:rPr>
              <a:t>2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marR="707390" indent="-28448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wi</a:t>
            </a:r>
            <a:r>
              <a:rPr sz="1800" spc="-5" dirty="0">
                <a:latin typeface="Segoe UI"/>
                <a:cs typeface="Segoe UI"/>
              </a:rPr>
              <a:t>l</a:t>
            </a:r>
            <a:r>
              <a:rPr sz="1800" dirty="0">
                <a:latin typeface="Segoe UI"/>
                <a:cs typeface="Segoe UI"/>
              </a:rPr>
              <a:t>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need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confi</a:t>
            </a:r>
            <a:r>
              <a:rPr sz="1800" spc="-25" dirty="0">
                <a:latin typeface="Segoe UI"/>
                <a:cs typeface="Segoe UI"/>
              </a:rPr>
              <a:t>g</a:t>
            </a:r>
            <a:r>
              <a:rPr sz="1800" spc="-15" dirty="0">
                <a:latin typeface="Segoe UI"/>
                <a:cs typeface="Segoe UI"/>
              </a:rPr>
              <a:t>u</a:t>
            </a:r>
            <a:r>
              <a:rPr sz="1800" spc="-5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p</a:t>
            </a:r>
            <a:r>
              <a:rPr sz="1800" dirty="0">
                <a:latin typeface="Segoe UI"/>
                <a:cs typeface="Segoe UI"/>
              </a:rPr>
              <a:t>pl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ca</a:t>
            </a:r>
            <a:r>
              <a:rPr sz="1800" spc="-5" dirty="0">
                <a:latin typeface="Segoe UI"/>
                <a:cs typeface="Segoe UI"/>
              </a:rPr>
              <a:t>tion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ore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d</a:t>
            </a:r>
            <a:r>
              <a:rPr sz="1800" spc="-5" dirty="0">
                <a:latin typeface="Segoe UI"/>
                <a:cs typeface="Segoe UI"/>
              </a:rPr>
              <a:t>iff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n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y</a:t>
            </a:r>
            <a:r>
              <a:rPr sz="1800" spc="-15" dirty="0">
                <a:latin typeface="Segoe UI"/>
                <a:cs typeface="Segoe UI"/>
              </a:rPr>
              <a:t>p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al</a:t>
            </a:r>
            <a:r>
              <a:rPr sz="1800" dirty="0">
                <a:latin typeface="Segoe UI"/>
                <a:cs typeface="Segoe UI"/>
              </a:rPr>
              <a:t>l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or</a:t>
            </a:r>
            <a:r>
              <a:rPr sz="1800" spc="-15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service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Tai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-15" dirty="0">
                <a:latin typeface="Segoe UI"/>
                <a:cs typeface="Segoe UI"/>
              </a:rPr>
              <a:t>wi</a:t>
            </a:r>
            <a:r>
              <a:rPr sz="1800" spc="-5" dirty="0">
                <a:latin typeface="Segoe UI"/>
                <a:cs typeface="Segoe UI"/>
              </a:rPr>
              <a:t>n</a:t>
            </a:r>
            <a:r>
              <a:rPr sz="1800" spc="-10" dirty="0">
                <a:latin typeface="Segoe UI"/>
                <a:cs typeface="Segoe UI"/>
              </a:rPr>
              <a:t>dStorage1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and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Ta</a:t>
            </a:r>
            <a:r>
              <a:rPr sz="1800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-25" dirty="0">
                <a:latin typeface="Segoe UI"/>
                <a:cs typeface="Segoe UI"/>
              </a:rPr>
              <a:t>w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5" dirty="0">
                <a:latin typeface="Segoe UI"/>
                <a:cs typeface="Segoe UI"/>
              </a:rPr>
              <a:t>n</a:t>
            </a:r>
            <a:r>
              <a:rPr sz="1800" spc="-10" dirty="0">
                <a:latin typeface="Segoe UI"/>
                <a:cs typeface="Segoe UI"/>
              </a:rPr>
              <a:t>dStora</a:t>
            </a:r>
            <a:r>
              <a:rPr sz="1800" spc="-25" dirty="0">
                <a:latin typeface="Segoe UI"/>
                <a:cs typeface="Segoe UI"/>
              </a:rPr>
              <a:t>g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2.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487680">
              <a:lnSpc>
                <a:spcPts val="2870"/>
              </a:lnSpc>
            </a:pPr>
            <a:r>
              <a:rPr sz="2400" b="1" spc="-5" dirty="0">
                <a:latin typeface="Arial"/>
                <a:cs typeface="Arial"/>
              </a:rPr>
              <a:t>H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en</a:t>
            </a:r>
            <a:r>
              <a:rPr sz="2400" b="1" spc="-25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points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uld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onfigure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eac</a:t>
            </a:r>
            <a:r>
              <a:rPr sz="2400" b="1" dirty="0">
                <a:latin typeface="Arial"/>
                <a:cs typeface="Arial"/>
              </a:rPr>
              <a:t>h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spc="-30" dirty="0">
                <a:latin typeface="Arial"/>
                <a:cs typeface="Arial"/>
              </a:rPr>
              <a:t>pp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ca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-3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s?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950">
              <a:latin typeface="Times New Roman"/>
              <a:cs typeface="Times New Roman"/>
            </a:endParaRPr>
          </a:p>
          <a:p>
            <a:pPr marL="2839720">
              <a:lnSpc>
                <a:spcPct val="100000"/>
              </a:lnSpc>
            </a:pPr>
            <a:r>
              <a:rPr sz="1800" spc="229" dirty="0">
                <a:latin typeface="Arial Unicode MS"/>
                <a:cs typeface="Arial Unicode MS"/>
              </a:rPr>
              <a:t>❑</a:t>
            </a:r>
            <a:r>
              <a:rPr sz="1800" spc="140" dirty="0">
                <a:latin typeface="Arial Unicode MS"/>
                <a:cs typeface="Arial Unicode MS"/>
              </a:rPr>
              <a:t> </a:t>
            </a:r>
            <a:r>
              <a:rPr sz="1800" b="1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800">
              <a:latin typeface="Times New Roman"/>
              <a:cs typeface="Times New Roman"/>
            </a:endParaRPr>
          </a:p>
          <a:p>
            <a:pPr marL="2839720">
              <a:lnSpc>
                <a:spcPct val="100000"/>
              </a:lnSpc>
            </a:pPr>
            <a:r>
              <a:rPr sz="1800" spc="229" dirty="0">
                <a:latin typeface="Arial Unicode MS"/>
                <a:cs typeface="Arial Unicode MS"/>
              </a:rPr>
              <a:t>❑</a:t>
            </a:r>
            <a:r>
              <a:rPr sz="1800" spc="140" dirty="0">
                <a:latin typeface="Arial Unicode MS"/>
                <a:cs typeface="Arial Unicode MS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7861" y="6397933"/>
            <a:ext cx="5581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229" dirty="0">
                <a:latin typeface="Arial Unicode MS"/>
                <a:cs typeface="Arial Unicode MS"/>
              </a:rPr>
              <a:t>❑</a:t>
            </a:r>
            <a:r>
              <a:rPr sz="1800" spc="140" dirty="0">
                <a:latin typeface="Arial Unicode MS"/>
                <a:cs typeface="Arial Unicode MS"/>
              </a:rPr>
              <a:t> </a:t>
            </a:r>
            <a:r>
              <a:rPr sz="1800" b="1" spc="-30" dirty="0"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Q17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1379" y="3648455"/>
            <a:ext cx="436321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9317" y="3003585"/>
            <a:ext cx="437261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047365"/>
          </a:xfrm>
          <a:custGeom>
            <a:avLst/>
            <a:gdLst/>
            <a:ahLst/>
            <a:cxnLst/>
            <a:rect l="l" t="t" r="r" b="b"/>
            <a:pathLst>
              <a:path w="11867515" h="3047365">
                <a:moveTo>
                  <a:pt x="0" y="3047237"/>
                </a:moveTo>
                <a:lnTo>
                  <a:pt x="11867387" y="3047237"/>
                </a:lnTo>
                <a:lnTo>
                  <a:pt x="11867387" y="0"/>
                </a:lnTo>
                <a:lnTo>
                  <a:pt x="0" y="0"/>
                </a:lnTo>
                <a:lnTo>
                  <a:pt x="0" y="304723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84750" y="4615184"/>
            <a:ext cx="363220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3555" indent="-285115">
              <a:lnSpc>
                <a:spcPct val="100000"/>
              </a:lnSpc>
              <a:buFont typeface="Arial Unicode MS"/>
              <a:buChar char="❑"/>
              <a:tabLst>
                <a:tab pos="504190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Storage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coun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04343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org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nizat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SQL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tual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</a:t>
            </a:r>
            <a:r>
              <a:rPr sz="2400" b="1" spc="-10" dirty="0">
                <a:latin typeface="Arial"/>
                <a:cs typeface="Arial"/>
              </a:rPr>
              <a:t>h</a:t>
            </a:r>
            <a:r>
              <a:rPr sz="2400" b="1" spc="-15" dirty="0">
                <a:latin typeface="Arial"/>
                <a:cs typeface="Arial"/>
              </a:rPr>
              <a:t>ine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named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609494"/>
            <a:ext cx="11667490" cy="251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</a:pPr>
            <a:r>
              <a:rPr sz="2400" b="1" spc="-15" dirty="0">
                <a:latin typeface="Arial"/>
                <a:cs typeface="Arial"/>
              </a:rPr>
              <a:t>OEM_SQL_3.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’</a:t>
            </a:r>
            <a:r>
              <a:rPr sz="2400" b="1" spc="-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bee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as</a:t>
            </a:r>
            <a:r>
              <a:rPr sz="2400" b="1" spc="-10" dirty="0">
                <a:latin typeface="Arial"/>
                <a:cs typeface="Arial"/>
              </a:rPr>
              <a:t>k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provide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solutio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aut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mat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backu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datab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OEM</a:t>
            </a:r>
            <a:r>
              <a:rPr sz="2400" b="1" spc="-30" dirty="0">
                <a:latin typeface="Arial"/>
                <a:cs typeface="Arial"/>
              </a:rPr>
              <a:t>_</a:t>
            </a:r>
            <a:r>
              <a:rPr sz="2400" b="1" spc="-20" dirty="0">
                <a:latin typeface="Arial"/>
                <a:cs typeface="Arial"/>
              </a:rPr>
              <a:t>SQL_3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using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Au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ate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k</a:t>
            </a:r>
            <a:r>
              <a:rPr sz="2400" b="1" spc="-15" dirty="0">
                <a:latin typeface="Arial"/>
                <a:cs typeface="Arial"/>
              </a:rPr>
              <a:t>up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spc="-10" dirty="0">
                <a:latin typeface="Arial"/>
                <a:cs typeface="Arial"/>
              </a:rPr>
              <a:t>s.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requir</a:t>
            </a:r>
            <a:r>
              <a:rPr sz="2400" b="1" spc="-5" dirty="0">
                <a:latin typeface="Arial"/>
                <a:cs typeface="Arial"/>
              </a:rPr>
              <a:t>ement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15" dirty="0">
                <a:latin typeface="Arial"/>
                <a:cs typeface="Arial"/>
              </a:rPr>
              <a:t>ollows:</a:t>
            </a:r>
            <a:endParaRPr sz="2400">
              <a:latin typeface="Arial"/>
              <a:cs typeface="Arial"/>
            </a:endParaRPr>
          </a:p>
          <a:p>
            <a:pPr marL="297180" indent="-284480" algn="just">
              <a:lnSpc>
                <a:spcPct val="100000"/>
              </a:lnSpc>
              <a:spcBef>
                <a:spcPts val="207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Me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RP</a:t>
            </a:r>
            <a:r>
              <a:rPr sz="1800" dirty="0">
                <a:latin typeface="Segoe UI"/>
                <a:cs typeface="Segoe UI"/>
              </a:rPr>
              <a:t>O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15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m</a:t>
            </a:r>
            <a:r>
              <a:rPr sz="1800" spc="-20" dirty="0">
                <a:latin typeface="Segoe UI"/>
                <a:cs typeface="Segoe UI"/>
              </a:rPr>
              <a:t>i</a:t>
            </a:r>
            <a:r>
              <a:rPr sz="1800" spc="-30" dirty="0">
                <a:latin typeface="Segoe UI"/>
                <a:cs typeface="Segoe UI"/>
              </a:rPr>
              <a:t>nu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s</a:t>
            </a:r>
            <a:endParaRPr sz="1800">
              <a:latin typeface="Segoe UI"/>
              <a:cs typeface="Segoe UI"/>
            </a:endParaRPr>
          </a:p>
          <a:p>
            <a:pPr marL="297180" indent="-284480" algn="just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Retain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ba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15" dirty="0">
                <a:latin typeface="Segoe UI"/>
                <a:cs typeface="Segoe UI"/>
              </a:rPr>
              <a:t>k</a:t>
            </a:r>
            <a:r>
              <a:rPr sz="1800" spc="-10" dirty="0">
                <a:latin typeface="Segoe UI"/>
                <a:cs typeface="Segoe UI"/>
              </a:rPr>
              <a:t>u</a:t>
            </a:r>
            <a:r>
              <a:rPr sz="1800" dirty="0">
                <a:latin typeface="Segoe UI"/>
                <a:cs typeface="Segoe UI"/>
              </a:rPr>
              <a:t>ps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30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Segoe UI"/>
                <a:cs typeface="Segoe UI"/>
              </a:rPr>
              <a:t>d</a:t>
            </a:r>
            <a:r>
              <a:rPr sz="1800" spc="-4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y</a:t>
            </a:r>
            <a:r>
              <a:rPr sz="1800" dirty="0">
                <a:latin typeface="Segoe UI"/>
                <a:cs typeface="Segoe UI"/>
              </a:rPr>
              <a:t>s</a:t>
            </a:r>
            <a:endParaRPr sz="1800">
              <a:latin typeface="Segoe UI"/>
              <a:cs typeface="Segoe UI"/>
            </a:endParaRPr>
          </a:p>
          <a:p>
            <a:pPr marL="297180" indent="-284480" algn="just">
              <a:lnSpc>
                <a:spcPts val="2155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Encrypt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c</a:t>
            </a:r>
            <a:r>
              <a:rPr sz="1800" spc="-15" dirty="0">
                <a:latin typeface="Segoe UI"/>
                <a:cs typeface="Segoe UI"/>
              </a:rPr>
              <a:t>k</a:t>
            </a:r>
            <a:r>
              <a:rPr sz="1800" spc="-10" dirty="0">
                <a:latin typeface="Segoe UI"/>
                <a:cs typeface="Segoe UI"/>
              </a:rPr>
              <a:t>u</a:t>
            </a:r>
            <a:r>
              <a:rPr sz="1800" dirty="0">
                <a:latin typeface="Segoe UI"/>
                <a:cs typeface="Segoe UI"/>
              </a:rPr>
              <a:t>ps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4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s</a:t>
            </a:r>
            <a:r>
              <a:rPr sz="1800" spc="-10" dirty="0">
                <a:latin typeface="Segoe UI"/>
                <a:cs typeface="Segoe UI"/>
              </a:rPr>
              <a:t>t</a:t>
            </a:r>
            <a:endParaRPr sz="1800">
              <a:latin typeface="Segoe UI"/>
              <a:cs typeface="Segoe UI"/>
            </a:endParaRPr>
          </a:p>
          <a:p>
            <a:pPr marL="12700" algn="just">
              <a:lnSpc>
                <a:spcPts val="2875"/>
              </a:lnSpc>
            </a:pP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part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solut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ll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providing,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uld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4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40" dirty="0">
                <a:latin typeface="Arial"/>
                <a:cs typeface="Arial"/>
              </a:rPr>
              <a:t>u</a:t>
            </a:r>
            <a:r>
              <a:rPr sz="2400" b="1" spc="-30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0007" y="5298878"/>
            <a:ext cx="3914140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805" indent="-285115">
              <a:lnSpc>
                <a:spcPct val="100000"/>
              </a:lnSpc>
              <a:buFont typeface="Arial Unicode MS"/>
              <a:buChar char="❑"/>
              <a:tabLst>
                <a:tab pos="345440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Ke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V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344805" indent="-285115">
              <a:lnSpc>
                <a:spcPct val="100000"/>
              </a:lnSpc>
              <a:buFont typeface="Arial Unicode MS"/>
              <a:buChar char="❑"/>
              <a:tabLst>
                <a:tab pos="345440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SQL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Manag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Logic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A</a:t>
            </a:r>
            <a:r>
              <a:rPr sz="1800" b="1" spc="-3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Q18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" y="1224784"/>
            <a:ext cx="11867515" cy="3108325"/>
          </a:xfrm>
          <a:custGeom>
            <a:avLst/>
            <a:gdLst/>
            <a:ahLst/>
            <a:cxnLst/>
            <a:rect l="l" t="t" r="r" b="b"/>
            <a:pathLst>
              <a:path w="11867515" h="3108325">
                <a:moveTo>
                  <a:pt x="0" y="3108197"/>
                </a:moveTo>
                <a:lnTo>
                  <a:pt x="11867387" y="3108197"/>
                </a:lnTo>
                <a:lnTo>
                  <a:pt x="11867387" y="0"/>
                </a:lnTo>
                <a:lnTo>
                  <a:pt x="0" y="0"/>
                </a:lnTo>
                <a:lnTo>
                  <a:pt x="0" y="310819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2620" y="4459604"/>
            <a:ext cx="9462770" cy="61214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5300" marR="213360" indent="-285115">
              <a:lnSpc>
                <a:spcPct val="100600"/>
              </a:lnSpc>
              <a:buFont typeface="Arial Unicode MS"/>
              <a:buChar char="❑"/>
              <a:tabLst>
                <a:tab pos="495934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new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contai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al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new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contai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then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35" dirty="0">
                <a:latin typeface="Arial"/>
                <a:cs typeface="Arial"/>
              </a:rPr>
              <a:t>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ublic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lev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ob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284" y="1311918"/>
            <a:ext cx="11515725" cy="176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work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open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urce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5" dirty="0">
                <a:latin typeface="Arial"/>
                <a:cs typeface="Arial"/>
              </a:rPr>
              <a:t>v</a:t>
            </a:r>
            <a:r>
              <a:rPr sz="2000" b="1" spc="-5" dirty="0">
                <a:latin typeface="Arial"/>
                <a:cs typeface="Arial"/>
              </a:rPr>
              <a:t>el</a:t>
            </a:r>
            <a:r>
              <a:rPr sz="2000" b="1" spc="-2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pm</a:t>
            </a:r>
            <a:r>
              <a:rPr sz="2000" b="1" spc="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any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crosof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0" dirty="0">
                <a:latin typeface="Arial"/>
                <a:cs typeface="Arial"/>
              </a:rPr>
              <a:t>z</a:t>
            </a:r>
            <a:r>
              <a:rPr sz="2000" b="1" spc="-15" dirty="0">
                <a:latin typeface="Arial"/>
                <a:cs typeface="Arial"/>
              </a:rPr>
              <a:t>u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v</a:t>
            </a:r>
            <a:r>
              <a:rPr sz="2000" b="1" spc="-5" dirty="0">
                <a:latin typeface="Arial"/>
                <a:cs typeface="Arial"/>
              </a:rPr>
              <a:t>ariet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tor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ge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ee</a:t>
            </a:r>
            <a:r>
              <a:rPr sz="2000" b="1" dirty="0">
                <a:latin typeface="Arial"/>
                <a:cs typeface="Arial"/>
              </a:rPr>
              <a:t>ds.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Up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w,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al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torage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w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inter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purposes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only.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ganiz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block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blo</a:t>
            </a:r>
            <a:r>
              <a:rPr sz="2000" b="1" spc="-10" dirty="0">
                <a:latin typeface="Arial"/>
                <a:cs typeface="Arial"/>
              </a:rPr>
              <a:t>b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Each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block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blob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its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own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cont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er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Each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tainer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default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0" dirty="0">
                <a:latin typeface="Arial"/>
                <a:cs typeface="Arial"/>
              </a:rPr>
              <a:t>et</a:t>
            </a:r>
            <a:r>
              <a:rPr sz="2000" b="1" dirty="0">
                <a:latin typeface="Arial"/>
                <a:cs typeface="Arial"/>
              </a:rPr>
              <a:t>tings.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al</a:t>
            </a:r>
            <a:r>
              <a:rPr sz="2000" b="1" dirty="0">
                <a:latin typeface="Arial"/>
                <a:cs typeface="Arial"/>
              </a:rPr>
              <a:t>,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spc="-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5</a:t>
            </a:r>
            <a:r>
              <a:rPr sz="2000" b="1" dirty="0">
                <a:latin typeface="Arial"/>
                <a:cs typeface="Arial"/>
              </a:rPr>
              <a:t>0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ock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blo</a:t>
            </a:r>
            <a:r>
              <a:rPr sz="2000" b="1" spc="-10" dirty="0">
                <a:latin typeface="Arial"/>
                <a:cs typeface="Arial"/>
              </a:rPr>
              <a:t>b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ompany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decided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prov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rea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acces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block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-2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obs,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part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releasin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more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10" dirty="0">
                <a:latin typeface="Arial"/>
                <a:cs typeface="Arial"/>
              </a:rPr>
              <a:t>f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-1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matio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abo</a:t>
            </a:r>
            <a:r>
              <a:rPr sz="2000" b="1" spc="-15" dirty="0">
                <a:latin typeface="Arial"/>
                <a:cs typeface="Arial"/>
              </a:rPr>
              <a:t>u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heir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open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2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urce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5" dirty="0">
                <a:latin typeface="Arial"/>
                <a:cs typeface="Arial"/>
              </a:rPr>
              <a:t>v</a:t>
            </a:r>
            <a:r>
              <a:rPr sz="2000" b="1" spc="-5" dirty="0">
                <a:latin typeface="Arial"/>
                <a:cs typeface="Arial"/>
              </a:rPr>
              <a:t>el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pm</a:t>
            </a:r>
            <a:r>
              <a:rPr sz="2000" b="1" spc="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10" dirty="0">
                <a:latin typeface="Arial"/>
                <a:cs typeface="Arial"/>
              </a:rPr>
              <a:t>ff</a:t>
            </a:r>
            <a:r>
              <a:rPr sz="2000" b="1" spc="-15" dirty="0">
                <a:latin typeface="Arial"/>
                <a:cs typeface="Arial"/>
              </a:rPr>
              <a:t>or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305" y="3405969"/>
            <a:ext cx="8650605" cy="8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latin typeface="Segoe UI"/>
                <a:cs typeface="Segoe UI"/>
              </a:rPr>
              <a:t>All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</a:t>
            </a:r>
            <a:r>
              <a:rPr sz="1800" spc="-5" dirty="0">
                <a:latin typeface="Segoe UI"/>
                <a:cs typeface="Segoe UI"/>
              </a:rPr>
              <a:t>loc</a:t>
            </a:r>
            <a:r>
              <a:rPr sz="1800" dirty="0">
                <a:latin typeface="Segoe UI"/>
                <a:cs typeface="Segoe UI"/>
              </a:rPr>
              <a:t>k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dirty="0">
                <a:latin typeface="Segoe UI"/>
                <a:cs typeface="Segoe UI"/>
              </a:rPr>
              <a:t>obs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mus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dable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anonymous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inte</a:t>
            </a:r>
            <a:r>
              <a:rPr sz="1800" spc="-10" dirty="0">
                <a:latin typeface="Segoe UI"/>
                <a:cs typeface="Segoe UI"/>
              </a:rPr>
              <a:t>rn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ts val="2380"/>
              </a:lnSpc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need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reco</a:t>
            </a:r>
            <a:r>
              <a:rPr sz="2000" b="1" spc="-1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figure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he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rag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owing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requ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-20" dirty="0">
                <a:latin typeface="Arial"/>
                <a:cs typeface="Arial"/>
              </a:rPr>
              <a:t>r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m</a:t>
            </a:r>
            <a:r>
              <a:rPr sz="2000" b="1" spc="-20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2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562" y="5198294"/>
            <a:ext cx="11155045" cy="163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buFont typeface="Arial Unicode MS"/>
              <a:buChar char="❑"/>
              <a:tabLst>
                <a:tab pos="298450" algn="l"/>
              </a:tabLst>
            </a:pP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publ</a:t>
            </a:r>
            <a:r>
              <a:rPr sz="1800" b="1" dirty="0">
                <a:latin typeface="Arial"/>
                <a:cs typeface="Arial"/>
              </a:rPr>
              <a:t>ic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lev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Blob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xisting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815" marR="5080" indent="-285115">
              <a:lnSpc>
                <a:spcPct val="100000"/>
              </a:lnSpc>
              <a:spcBef>
                <a:spcPts val="1485"/>
              </a:spcBef>
              <a:buFont typeface="Arial Unicode MS"/>
              <a:buChar char="❑"/>
              <a:tabLst>
                <a:tab pos="298450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new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sh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acce</a:t>
            </a:r>
            <a:r>
              <a:rPr sz="1800" b="1" spc="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sig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atur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cou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then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allo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per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iss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ns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ad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pes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Obj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ct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Blo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815" marR="1995805" indent="-285115">
              <a:lnSpc>
                <a:spcPct val="100000"/>
              </a:lnSpc>
              <a:spcBef>
                <a:spcPts val="765"/>
              </a:spcBef>
              <a:buFont typeface="Arial Unicode MS"/>
              <a:buChar char="❑"/>
              <a:tabLst>
                <a:tab pos="298450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new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ke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cou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then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pr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ctio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torage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ne</a:t>
            </a:r>
            <a:r>
              <a:rPr sz="1800" b="1" spc="-10" dirty="0">
                <a:latin typeface="Arial"/>
                <a:cs typeface="Arial"/>
              </a:rPr>
              <a:t>cti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ity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form</a:t>
            </a:r>
            <a:r>
              <a:rPr sz="1800" b="1" spc="-10" dirty="0">
                <a:latin typeface="Arial"/>
                <a:cs typeface="Arial"/>
              </a:rPr>
              <a:t>atio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Q19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047365"/>
          </a:xfrm>
          <a:custGeom>
            <a:avLst/>
            <a:gdLst/>
            <a:ahLst/>
            <a:cxnLst/>
            <a:rect l="l" t="t" r="r" b="b"/>
            <a:pathLst>
              <a:path w="11867515" h="3047365">
                <a:moveTo>
                  <a:pt x="0" y="3047237"/>
                </a:moveTo>
                <a:lnTo>
                  <a:pt x="11867387" y="3047237"/>
                </a:lnTo>
                <a:lnTo>
                  <a:pt x="11867387" y="0"/>
                </a:lnTo>
                <a:lnTo>
                  <a:pt x="0" y="0"/>
                </a:lnTo>
                <a:lnTo>
                  <a:pt x="0" y="304723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3094" y="4418326"/>
            <a:ext cx="3630295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920" indent="-285115">
              <a:lnSpc>
                <a:spcPct val="100000"/>
              </a:lnSpc>
              <a:buFont typeface="Arial Unicode MS"/>
              <a:buChar char="❑"/>
              <a:tabLst>
                <a:tab pos="50355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il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07943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planning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torage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og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data,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dump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files,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oth</a:t>
            </a:r>
            <a:r>
              <a:rPr sz="2400" b="1" spc="-3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609494"/>
            <a:ext cx="11387455" cy="251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15" dirty="0">
                <a:latin typeface="Arial"/>
                <a:cs typeface="Arial"/>
              </a:rPr>
              <a:t>diagn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sti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data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VMs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20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Th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5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ued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follow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requirement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dirty="0">
                <a:latin typeface="Arial"/>
                <a:cs typeface="Arial"/>
              </a:rPr>
              <a:t>or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torag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70"/>
              </a:spcBef>
              <a:buFont typeface="Arial"/>
              <a:buChar char="•"/>
              <a:tabLst>
                <a:tab pos="355600" algn="l"/>
              </a:tabLst>
            </a:pPr>
            <a:r>
              <a:rPr sz="1800" dirty="0">
                <a:latin typeface="Segoe UI"/>
                <a:cs typeface="Segoe UI"/>
              </a:rPr>
              <a:t>Adm</a:t>
            </a:r>
            <a:r>
              <a:rPr sz="1800" spc="-10" dirty="0">
                <a:latin typeface="Segoe UI"/>
                <a:cs typeface="Segoe UI"/>
              </a:rPr>
              <a:t>inistrators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mus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able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bro</a:t>
            </a:r>
            <a:r>
              <a:rPr sz="1800" spc="-25" dirty="0">
                <a:latin typeface="Segoe UI"/>
                <a:cs typeface="Segoe UI"/>
              </a:rPr>
              <a:t>w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F</a:t>
            </a:r>
            <a:r>
              <a:rPr sz="1800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l</a:t>
            </a:r>
            <a:r>
              <a:rPr sz="1800" dirty="0">
                <a:latin typeface="Segoe UI"/>
                <a:cs typeface="Segoe UI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x</a:t>
            </a:r>
            <a:r>
              <a:rPr sz="1800" spc="-30" dirty="0">
                <a:latin typeface="Segoe UI"/>
                <a:cs typeface="Segoe UI"/>
              </a:rPr>
              <a:t>p</a:t>
            </a:r>
            <a:r>
              <a:rPr sz="1800" spc="-20" dirty="0">
                <a:latin typeface="Segoe UI"/>
                <a:cs typeface="Segoe UI"/>
              </a:rPr>
              <a:t>l</a:t>
            </a:r>
            <a:r>
              <a:rPr sz="1800" spc="-30" dirty="0">
                <a:latin typeface="Segoe UI"/>
                <a:cs typeface="Segoe UI"/>
              </a:rPr>
              <a:t>o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6235" algn="l"/>
              </a:tabLst>
            </a:pPr>
            <a:r>
              <a:rPr sz="1800" spc="-10" dirty="0">
                <a:latin typeface="Segoe UI"/>
                <a:cs typeface="Segoe UI"/>
              </a:rPr>
              <a:t>Acc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over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15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B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3</a:t>
            </a:r>
            <a:r>
              <a:rPr sz="1800" dirty="0">
                <a:latin typeface="Segoe UI"/>
                <a:cs typeface="Segoe UI"/>
              </a:rPr>
              <a:t>.0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mus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uppo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35" dirty="0">
                <a:latin typeface="Segoe UI"/>
                <a:cs typeface="Segoe UI"/>
              </a:rPr>
              <a:t>d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355600" indent="-342900">
              <a:lnSpc>
                <a:spcPts val="2155"/>
              </a:lnSpc>
              <a:spcBef>
                <a:spcPts val="95"/>
              </a:spcBef>
              <a:buFont typeface="Arial"/>
              <a:buChar char="•"/>
              <a:tabLst>
                <a:tab pos="356235" algn="l"/>
              </a:tabLst>
            </a:pP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or</a:t>
            </a:r>
            <a:r>
              <a:rPr sz="1800" spc="-15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us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-10" dirty="0">
                <a:latin typeface="Segoe UI"/>
                <a:cs typeface="Segoe UI"/>
              </a:rPr>
              <a:t>upport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Segoe UI"/>
                <a:cs typeface="Segoe UI"/>
              </a:rPr>
              <a:t>q</a:t>
            </a:r>
            <a:r>
              <a:rPr sz="1800" spc="-30" dirty="0">
                <a:latin typeface="Segoe UI"/>
                <a:cs typeface="Segoe UI"/>
              </a:rPr>
              <a:t>uo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12700" marR="93345">
              <a:lnSpc>
                <a:spcPts val="2870"/>
              </a:lnSpc>
              <a:spcBef>
                <a:spcPts val="95"/>
              </a:spcBef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choos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storag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type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ee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requirements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rage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type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shoul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use?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Select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7839" y="5102282"/>
            <a:ext cx="1900555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ab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5" dirty="0">
                <a:latin typeface="Arial"/>
                <a:cs typeface="Arial"/>
              </a:rPr>
              <a:t>Blob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Q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eu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ra</a:t>
            </a:r>
            <a:r>
              <a:rPr sz="1800" b="1" spc="-15" dirty="0"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Q20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18"/>
            <a:ext cx="11867515" cy="2308860"/>
          </a:xfrm>
          <a:custGeom>
            <a:avLst/>
            <a:gdLst/>
            <a:ahLst/>
            <a:cxnLst/>
            <a:rect l="l" t="t" r="r" b="b"/>
            <a:pathLst>
              <a:path w="11867515" h="2308860">
                <a:moveTo>
                  <a:pt x="0" y="2308859"/>
                </a:moveTo>
                <a:lnTo>
                  <a:pt x="11867387" y="2308859"/>
                </a:lnTo>
                <a:lnTo>
                  <a:pt x="11867387" y="0"/>
                </a:lnTo>
                <a:lnTo>
                  <a:pt x="0" y="0"/>
                </a:lnTo>
                <a:lnTo>
                  <a:pt x="0" y="23088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48480" y="5809619"/>
            <a:ext cx="5347970" cy="50038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61975" indent="-284480">
              <a:lnSpc>
                <a:spcPct val="100000"/>
              </a:lnSpc>
              <a:buFont typeface="Arial Unicode MS"/>
              <a:buChar char="❑"/>
              <a:tabLst>
                <a:tab pos="562610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torage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usin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appen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ob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04775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</a:t>
            </a:r>
            <a:r>
              <a:rPr sz="2400" b="1" spc="5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pa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prov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des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clou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soft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au</a:t>
            </a:r>
            <a:r>
              <a:rPr sz="2400" b="1" spc="-25" dirty="0">
                <a:latin typeface="Arial"/>
                <a:cs typeface="Arial"/>
              </a:rPr>
              <a:t>d</a:t>
            </a:r>
            <a:r>
              <a:rPr sz="2400" b="1" spc="-10" dirty="0">
                <a:latin typeface="Arial"/>
                <a:cs typeface="Arial"/>
              </a:rPr>
              <a:t>it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administ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ive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acces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16" y="1609494"/>
            <a:ext cx="11593195" cy="4068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5870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icrosof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</a:t>
            </a:r>
            <a:r>
              <a:rPr sz="2400" b="1" spc="-10" dirty="0">
                <a:latin typeface="Arial"/>
                <a:cs typeface="Arial"/>
              </a:rPr>
              <a:t>s.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sof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ware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ogs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al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dmini</a:t>
            </a:r>
            <a:r>
              <a:rPr sz="2400" b="1" spc="-5" dirty="0">
                <a:latin typeface="Arial"/>
                <a:cs typeface="Arial"/>
              </a:rPr>
              <a:t>strat</a:t>
            </a:r>
            <a:r>
              <a:rPr sz="2400" b="1" spc="-15" dirty="0">
                <a:latin typeface="Arial"/>
                <a:cs typeface="Arial"/>
              </a:rPr>
              <a:t>i</a:t>
            </a:r>
            <a:r>
              <a:rPr sz="2400" b="1" spc="-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actions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(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ncluding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al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click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ex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ut)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og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files.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oft</a:t>
            </a:r>
            <a:r>
              <a:rPr sz="2400" b="1" dirty="0">
                <a:latin typeface="Arial"/>
                <a:cs typeface="Arial"/>
              </a:rPr>
              <a:t>ware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60"/>
              </a:lnSpc>
              <a:spcBef>
                <a:spcPts val="45"/>
              </a:spcBef>
            </a:pPr>
            <a:r>
              <a:rPr sz="2400" b="1" spc="-20" dirty="0">
                <a:latin typeface="Arial"/>
                <a:cs typeface="Arial"/>
              </a:rPr>
              <a:t>ab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release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ro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beta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concerne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abou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torage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performance.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de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loy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storag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solut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files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maxim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ze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75"/>
              </a:lnSpc>
            </a:pPr>
            <a:r>
              <a:rPr sz="2400" b="1" dirty="0">
                <a:latin typeface="Arial"/>
                <a:cs typeface="Arial"/>
              </a:rPr>
              <a:t>performance.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hat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hould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do?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Select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900">
              <a:latin typeface="Times New Roman"/>
              <a:cs typeface="Times New Roman"/>
            </a:endParaRPr>
          </a:p>
          <a:p>
            <a:pPr marL="2078989" indent="-284480">
              <a:lnSpc>
                <a:spcPct val="100000"/>
              </a:lnSpc>
              <a:buFont typeface="Arial Unicode MS"/>
              <a:buChar char="❑"/>
              <a:tabLst>
                <a:tab pos="207962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iles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using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MB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3</a:t>
            </a:r>
            <a:r>
              <a:rPr sz="1800" b="1" spc="-25" dirty="0">
                <a:latin typeface="Arial"/>
                <a:cs typeface="Arial"/>
              </a:rPr>
              <a:t>.</a:t>
            </a:r>
            <a:r>
              <a:rPr sz="1800" b="1" spc="-30" dirty="0">
                <a:latin typeface="Arial"/>
                <a:cs typeface="Arial"/>
              </a:rPr>
              <a:t>0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078989" indent="-284480">
              <a:lnSpc>
                <a:spcPct val="100000"/>
              </a:lnSpc>
              <a:buFont typeface="Arial Unicode MS"/>
              <a:buChar char="❑"/>
              <a:tabLst>
                <a:tab pos="207962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le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"/>
              </a:spcBef>
              <a:buFont typeface="Arial Unicode MS"/>
              <a:buChar char="❑"/>
            </a:pPr>
            <a:endParaRPr sz="1700">
              <a:latin typeface="Times New Roman"/>
              <a:cs typeface="Times New Roman"/>
            </a:endParaRPr>
          </a:p>
          <a:p>
            <a:pPr marL="2078989" indent="-284480">
              <a:lnSpc>
                <a:spcPct val="100000"/>
              </a:lnSpc>
              <a:buFont typeface="Arial Unicode MS"/>
              <a:buChar char="❑"/>
              <a:tabLst>
                <a:tab pos="207962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Q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eu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650">
              <a:latin typeface="Times New Roman"/>
              <a:cs typeface="Times New Roman"/>
            </a:endParaRPr>
          </a:p>
          <a:p>
            <a:pPr marL="2033270" indent="-284480">
              <a:lnSpc>
                <a:spcPct val="100000"/>
              </a:lnSpc>
              <a:buFont typeface="Arial Unicode MS"/>
              <a:buChar char="❑"/>
              <a:tabLst>
                <a:tab pos="203390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blob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usin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lock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35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Q21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18"/>
            <a:ext cx="11867515" cy="2308860"/>
          </a:xfrm>
          <a:custGeom>
            <a:avLst/>
            <a:gdLst/>
            <a:ahLst/>
            <a:cxnLst/>
            <a:rect l="l" t="t" r="r" b="b"/>
            <a:pathLst>
              <a:path w="11867515" h="2308860">
                <a:moveTo>
                  <a:pt x="0" y="2308859"/>
                </a:moveTo>
                <a:lnTo>
                  <a:pt x="11867387" y="2308859"/>
                </a:lnTo>
                <a:lnTo>
                  <a:pt x="11867387" y="0"/>
                </a:lnTo>
                <a:lnTo>
                  <a:pt x="0" y="0"/>
                </a:lnTo>
                <a:lnTo>
                  <a:pt x="0" y="23088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7885" y="3717929"/>
            <a:ext cx="9185275" cy="7048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8780" marR="342265" indent="-287020">
              <a:lnSpc>
                <a:spcPts val="2150"/>
              </a:lnSpc>
              <a:buFont typeface="Arial Unicode MS"/>
              <a:buChar char="❑"/>
              <a:tabLst>
                <a:tab pos="39941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zure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Cos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B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acco</a:t>
            </a:r>
            <a:r>
              <a:rPr sz="1800" b="1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nts,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DB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hat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Mo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oDB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API,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EM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spc="-5" dirty="0">
                <a:latin typeface="Arial"/>
                <a:cs typeface="Arial"/>
              </a:rPr>
              <a:t>Cos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os_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ba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e_A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fo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OEM_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osmo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_Dat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ba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339" y="5068573"/>
            <a:ext cx="7825105" cy="54419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3065" indent="-285750">
              <a:lnSpc>
                <a:spcPct val="100000"/>
              </a:lnSpc>
              <a:buFont typeface="Arial Unicode MS"/>
              <a:buChar char="❑"/>
              <a:tabLst>
                <a:tab pos="39306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z</a:t>
            </a:r>
            <a:r>
              <a:rPr sz="1800" b="1" dirty="0">
                <a:latin typeface="Arial"/>
                <a:cs typeface="Arial"/>
              </a:rPr>
              <a:t>ure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Cos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B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acco</a:t>
            </a:r>
            <a:r>
              <a:rPr sz="1800" b="1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nt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eac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ste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bo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211334"/>
            <a:ext cx="116027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mpany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adv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sin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wants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crea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foll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wing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Azur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smo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DB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ba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heir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832" y="1516134"/>
            <a:ext cx="11995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dirty="0">
                <a:latin typeface="Arial"/>
                <a:cs typeface="Arial"/>
              </a:rPr>
              <a:t>dev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5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832" y="1826017"/>
            <a:ext cx="2357120" cy="95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800"/>
              </a:lnSpc>
            </a:pPr>
            <a:r>
              <a:rPr sz="1600" i="1" spc="-35" dirty="0">
                <a:latin typeface="Segoe UI"/>
                <a:cs typeface="Segoe UI"/>
              </a:rPr>
              <a:t>O</a:t>
            </a:r>
            <a:r>
              <a:rPr sz="1600" i="1" spc="-10" dirty="0">
                <a:latin typeface="Segoe UI"/>
                <a:cs typeface="Segoe UI"/>
              </a:rPr>
              <a:t>E</a:t>
            </a:r>
            <a:r>
              <a:rPr sz="1600" i="1" spc="-30" dirty="0">
                <a:latin typeface="Segoe UI"/>
                <a:cs typeface="Segoe UI"/>
              </a:rPr>
              <a:t>M</a:t>
            </a:r>
            <a:r>
              <a:rPr sz="1600" i="1" spc="-10" dirty="0">
                <a:latin typeface="Segoe UI"/>
                <a:cs typeface="Segoe UI"/>
              </a:rPr>
              <a:t>_</a:t>
            </a:r>
            <a:r>
              <a:rPr sz="1600" i="1" spc="-25" dirty="0">
                <a:latin typeface="Segoe UI"/>
                <a:cs typeface="Segoe UI"/>
              </a:rPr>
              <a:t>Co</a:t>
            </a:r>
            <a:r>
              <a:rPr sz="1600" i="1" spc="-20" dirty="0">
                <a:latin typeface="Segoe UI"/>
                <a:cs typeface="Segoe UI"/>
              </a:rPr>
              <a:t>s</a:t>
            </a:r>
            <a:r>
              <a:rPr sz="1600" i="1" spc="-15" dirty="0">
                <a:latin typeface="Segoe UI"/>
                <a:cs typeface="Segoe UI"/>
              </a:rPr>
              <a:t>m</a:t>
            </a:r>
            <a:r>
              <a:rPr sz="1600" i="1" spc="-30" dirty="0">
                <a:latin typeface="Segoe UI"/>
                <a:cs typeface="Segoe UI"/>
              </a:rPr>
              <a:t>o</a:t>
            </a:r>
            <a:r>
              <a:rPr sz="1600" i="1" spc="-20" dirty="0">
                <a:latin typeface="Segoe UI"/>
                <a:cs typeface="Segoe UI"/>
              </a:rPr>
              <a:t>s</a:t>
            </a:r>
            <a:r>
              <a:rPr sz="1600" i="1" spc="-25" dirty="0">
                <a:latin typeface="Segoe UI"/>
                <a:cs typeface="Segoe UI"/>
              </a:rPr>
              <a:t>_</a:t>
            </a:r>
            <a:r>
              <a:rPr sz="1600" i="1" spc="-10" dirty="0">
                <a:latin typeface="Segoe UI"/>
                <a:cs typeface="Segoe UI"/>
              </a:rPr>
              <a:t>Da</a:t>
            </a:r>
            <a:r>
              <a:rPr sz="1600" i="1" spc="-20" dirty="0">
                <a:latin typeface="Segoe UI"/>
                <a:cs typeface="Segoe UI"/>
              </a:rPr>
              <a:t>t</a:t>
            </a:r>
            <a:r>
              <a:rPr sz="1600" i="1" spc="-25" dirty="0">
                <a:latin typeface="Segoe UI"/>
                <a:cs typeface="Segoe UI"/>
              </a:rPr>
              <a:t>a</a:t>
            </a:r>
            <a:r>
              <a:rPr sz="1600" i="1" spc="-10" dirty="0">
                <a:latin typeface="Segoe UI"/>
                <a:cs typeface="Segoe UI"/>
              </a:rPr>
              <a:t>b</a:t>
            </a:r>
            <a:r>
              <a:rPr sz="1600" i="1" spc="-25" dirty="0">
                <a:latin typeface="Segoe UI"/>
                <a:cs typeface="Segoe UI"/>
              </a:rPr>
              <a:t>a</a:t>
            </a:r>
            <a:r>
              <a:rPr sz="1600" i="1" spc="-20" dirty="0">
                <a:latin typeface="Segoe UI"/>
                <a:cs typeface="Segoe UI"/>
              </a:rPr>
              <a:t>se</a:t>
            </a:r>
            <a:r>
              <a:rPr sz="1600" i="1" spc="-25" dirty="0">
                <a:latin typeface="Segoe UI"/>
                <a:cs typeface="Segoe UI"/>
              </a:rPr>
              <a:t>_</a:t>
            </a:r>
            <a:r>
              <a:rPr sz="1600" i="1" spc="-10" dirty="0">
                <a:latin typeface="Segoe UI"/>
                <a:cs typeface="Segoe UI"/>
              </a:rPr>
              <a:t>A: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1</a:t>
            </a:r>
            <a:r>
              <a:rPr sz="1600" spc="-5" dirty="0">
                <a:latin typeface="Segoe UI"/>
                <a:cs typeface="Segoe UI"/>
              </a:rPr>
              <a:t>5</a:t>
            </a:r>
            <a:r>
              <a:rPr sz="1600" spc="-10" dirty="0">
                <a:latin typeface="Segoe UI"/>
                <a:cs typeface="Segoe UI"/>
              </a:rPr>
              <a:t>00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RU/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ec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5" dirty="0">
                <a:latin typeface="Segoe UI"/>
                <a:cs typeface="Segoe UI"/>
              </a:rPr>
              <a:t>h</a:t>
            </a:r>
            <a:r>
              <a:rPr sz="1600" spc="-10" dirty="0">
                <a:latin typeface="Segoe UI"/>
                <a:cs typeface="Segoe UI"/>
              </a:rPr>
              <a:t>r</a:t>
            </a:r>
            <a:r>
              <a:rPr sz="1600" spc="-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g</a:t>
            </a:r>
            <a:r>
              <a:rPr sz="1600" spc="-5" dirty="0">
                <a:latin typeface="Segoe UI"/>
                <a:cs typeface="Segoe UI"/>
              </a:rPr>
              <a:t>h</a:t>
            </a:r>
            <a:r>
              <a:rPr sz="1600" spc="-10" dirty="0">
                <a:latin typeface="Segoe UI"/>
                <a:cs typeface="Segoe UI"/>
              </a:rPr>
              <a:t>p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M</a:t>
            </a:r>
            <a:r>
              <a:rPr sz="1600" spc="-10" dirty="0">
                <a:latin typeface="Segoe UI"/>
                <a:cs typeface="Segoe UI"/>
              </a:rPr>
              <a:t>ultiple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wr</a:t>
            </a:r>
            <a:r>
              <a:rPr sz="1600" spc="-15" dirty="0">
                <a:latin typeface="Segoe UI"/>
                <a:cs typeface="Segoe UI"/>
              </a:rPr>
              <a:t>i</a:t>
            </a:r>
            <a:r>
              <a:rPr sz="1600" spc="-10" dirty="0">
                <a:latin typeface="Segoe UI"/>
                <a:cs typeface="Segoe UI"/>
              </a:rPr>
              <a:t>te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regions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ore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(</a:t>
            </a:r>
            <a:r>
              <a:rPr sz="160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QL)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A</a:t>
            </a:r>
            <a:r>
              <a:rPr sz="1600" spc="-5" dirty="0">
                <a:latin typeface="Segoe UI"/>
                <a:cs typeface="Segoe UI"/>
              </a:rPr>
              <a:t>PI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1833" y="1858021"/>
            <a:ext cx="2344420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i="1" spc="-35" dirty="0">
                <a:latin typeface="Segoe UI"/>
                <a:cs typeface="Segoe UI"/>
              </a:rPr>
              <a:t>O</a:t>
            </a:r>
            <a:r>
              <a:rPr sz="1600" i="1" spc="-10" dirty="0">
                <a:latin typeface="Segoe UI"/>
                <a:cs typeface="Segoe UI"/>
              </a:rPr>
              <a:t>E</a:t>
            </a:r>
            <a:r>
              <a:rPr sz="1600" i="1" spc="-30" dirty="0">
                <a:latin typeface="Segoe UI"/>
                <a:cs typeface="Segoe UI"/>
              </a:rPr>
              <a:t>M</a:t>
            </a:r>
            <a:r>
              <a:rPr sz="1600" i="1" spc="-10" dirty="0">
                <a:latin typeface="Segoe UI"/>
                <a:cs typeface="Segoe UI"/>
              </a:rPr>
              <a:t>_</a:t>
            </a:r>
            <a:r>
              <a:rPr sz="1600" i="1" spc="-25" dirty="0">
                <a:latin typeface="Segoe UI"/>
                <a:cs typeface="Segoe UI"/>
              </a:rPr>
              <a:t>Co</a:t>
            </a:r>
            <a:r>
              <a:rPr sz="1600" i="1" spc="-20" dirty="0">
                <a:latin typeface="Segoe UI"/>
                <a:cs typeface="Segoe UI"/>
              </a:rPr>
              <a:t>s</a:t>
            </a:r>
            <a:r>
              <a:rPr sz="1600" i="1" spc="-15" dirty="0">
                <a:latin typeface="Segoe UI"/>
                <a:cs typeface="Segoe UI"/>
              </a:rPr>
              <a:t>m</a:t>
            </a:r>
            <a:r>
              <a:rPr sz="1600" i="1" spc="-30" dirty="0">
                <a:latin typeface="Segoe UI"/>
                <a:cs typeface="Segoe UI"/>
              </a:rPr>
              <a:t>o</a:t>
            </a:r>
            <a:r>
              <a:rPr sz="1600" i="1" spc="-20" dirty="0">
                <a:latin typeface="Segoe UI"/>
                <a:cs typeface="Segoe UI"/>
              </a:rPr>
              <a:t>s</a:t>
            </a:r>
            <a:r>
              <a:rPr sz="1600" i="1" spc="-25" dirty="0">
                <a:latin typeface="Segoe UI"/>
                <a:cs typeface="Segoe UI"/>
              </a:rPr>
              <a:t>_</a:t>
            </a:r>
            <a:r>
              <a:rPr sz="1600" i="1" spc="-10" dirty="0">
                <a:latin typeface="Segoe UI"/>
                <a:cs typeface="Segoe UI"/>
              </a:rPr>
              <a:t>Da</a:t>
            </a:r>
            <a:r>
              <a:rPr sz="1600" i="1" spc="-20" dirty="0">
                <a:latin typeface="Segoe UI"/>
                <a:cs typeface="Segoe UI"/>
              </a:rPr>
              <a:t>t</a:t>
            </a:r>
            <a:r>
              <a:rPr sz="1600" i="1" spc="-25" dirty="0">
                <a:latin typeface="Segoe UI"/>
                <a:cs typeface="Segoe UI"/>
              </a:rPr>
              <a:t>a</a:t>
            </a:r>
            <a:r>
              <a:rPr sz="1600" i="1" spc="-10" dirty="0">
                <a:latin typeface="Segoe UI"/>
                <a:cs typeface="Segoe UI"/>
              </a:rPr>
              <a:t>b</a:t>
            </a:r>
            <a:r>
              <a:rPr sz="1600" i="1" spc="-25" dirty="0">
                <a:latin typeface="Segoe UI"/>
                <a:cs typeface="Segoe UI"/>
              </a:rPr>
              <a:t>a</a:t>
            </a:r>
            <a:r>
              <a:rPr sz="1600" i="1" spc="-20" dirty="0">
                <a:latin typeface="Segoe UI"/>
                <a:cs typeface="Segoe UI"/>
              </a:rPr>
              <a:t>se</a:t>
            </a:r>
            <a:r>
              <a:rPr sz="1600" i="1" spc="-10" dirty="0">
                <a:latin typeface="Segoe UI"/>
                <a:cs typeface="Segoe UI"/>
              </a:rPr>
              <a:t>_</a:t>
            </a:r>
            <a:r>
              <a:rPr sz="1600" i="1" spc="-30" dirty="0">
                <a:latin typeface="Segoe UI"/>
                <a:cs typeface="Segoe UI"/>
              </a:rPr>
              <a:t>B</a:t>
            </a:r>
            <a:r>
              <a:rPr sz="1600" i="1" spc="-5" dirty="0">
                <a:latin typeface="Segoe UI"/>
                <a:cs typeface="Segoe UI"/>
              </a:rPr>
              <a:t>: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1</a:t>
            </a:r>
            <a:r>
              <a:rPr sz="1600" spc="-5" dirty="0">
                <a:latin typeface="Segoe UI"/>
                <a:cs typeface="Segoe UI"/>
              </a:rPr>
              <a:t>1</a:t>
            </a:r>
            <a:r>
              <a:rPr sz="1600" spc="-10" dirty="0">
                <a:latin typeface="Segoe UI"/>
                <a:cs typeface="Segoe UI"/>
              </a:rPr>
              <a:t>00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RU/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ec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5" dirty="0">
                <a:latin typeface="Segoe UI"/>
                <a:cs typeface="Segoe UI"/>
              </a:rPr>
              <a:t>h</a:t>
            </a:r>
            <a:r>
              <a:rPr sz="1600" spc="-10" dirty="0">
                <a:latin typeface="Segoe UI"/>
                <a:cs typeface="Segoe UI"/>
              </a:rPr>
              <a:t>r</a:t>
            </a:r>
            <a:r>
              <a:rPr sz="1600" spc="-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g</a:t>
            </a:r>
            <a:r>
              <a:rPr sz="1600" spc="-5" dirty="0">
                <a:latin typeface="Segoe UI"/>
                <a:cs typeface="Segoe UI"/>
              </a:rPr>
              <a:t>h</a:t>
            </a:r>
            <a:r>
              <a:rPr sz="1600" spc="-10" dirty="0">
                <a:latin typeface="Segoe UI"/>
                <a:cs typeface="Segoe UI"/>
              </a:rPr>
              <a:t>p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M</a:t>
            </a:r>
            <a:r>
              <a:rPr sz="1600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n</a:t>
            </a:r>
            <a:r>
              <a:rPr sz="1600" spc="-20" dirty="0">
                <a:latin typeface="Segoe UI"/>
                <a:cs typeface="Segoe UI"/>
              </a:rPr>
              <a:t>g</a:t>
            </a:r>
            <a:r>
              <a:rPr sz="1600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DB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A</a:t>
            </a:r>
            <a:r>
              <a:rPr sz="1600" spc="-5" dirty="0">
                <a:latin typeface="Segoe UI"/>
                <a:cs typeface="Segoe UI"/>
              </a:rPr>
              <a:t>PI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5960" y="1766200"/>
            <a:ext cx="235839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35" dirty="0">
                <a:latin typeface="Segoe UI"/>
                <a:cs typeface="Segoe UI"/>
              </a:rPr>
              <a:t>O</a:t>
            </a:r>
            <a:r>
              <a:rPr sz="1600" i="1" spc="-10" dirty="0">
                <a:latin typeface="Segoe UI"/>
                <a:cs typeface="Segoe UI"/>
              </a:rPr>
              <a:t>E</a:t>
            </a:r>
            <a:r>
              <a:rPr sz="1600" i="1" spc="-30" dirty="0">
                <a:latin typeface="Segoe UI"/>
                <a:cs typeface="Segoe UI"/>
              </a:rPr>
              <a:t>M</a:t>
            </a:r>
            <a:r>
              <a:rPr sz="1600" i="1" spc="-10" dirty="0">
                <a:latin typeface="Segoe UI"/>
                <a:cs typeface="Segoe UI"/>
              </a:rPr>
              <a:t>_</a:t>
            </a:r>
            <a:r>
              <a:rPr sz="1600" i="1" spc="-25" dirty="0">
                <a:latin typeface="Segoe UI"/>
                <a:cs typeface="Segoe UI"/>
              </a:rPr>
              <a:t>Co</a:t>
            </a:r>
            <a:r>
              <a:rPr sz="1600" i="1" spc="-20" dirty="0">
                <a:latin typeface="Segoe UI"/>
                <a:cs typeface="Segoe UI"/>
              </a:rPr>
              <a:t>s</a:t>
            </a:r>
            <a:r>
              <a:rPr sz="1600" i="1" spc="-15" dirty="0">
                <a:latin typeface="Segoe UI"/>
                <a:cs typeface="Segoe UI"/>
              </a:rPr>
              <a:t>m</a:t>
            </a:r>
            <a:r>
              <a:rPr sz="1600" i="1" spc="-30" dirty="0">
                <a:latin typeface="Segoe UI"/>
                <a:cs typeface="Segoe UI"/>
              </a:rPr>
              <a:t>o</a:t>
            </a:r>
            <a:r>
              <a:rPr sz="1600" i="1" spc="-20" dirty="0">
                <a:latin typeface="Segoe UI"/>
                <a:cs typeface="Segoe UI"/>
              </a:rPr>
              <a:t>s</a:t>
            </a:r>
            <a:r>
              <a:rPr sz="1600" i="1" spc="-25" dirty="0">
                <a:latin typeface="Segoe UI"/>
                <a:cs typeface="Segoe UI"/>
              </a:rPr>
              <a:t>_</a:t>
            </a:r>
            <a:r>
              <a:rPr sz="1600" i="1" spc="-10" dirty="0">
                <a:latin typeface="Segoe UI"/>
                <a:cs typeface="Segoe UI"/>
              </a:rPr>
              <a:t>Da</a:t>
            </a:r>
            <a:r>
              <a:rPr sz="1600" i="1" spc="-20" dirty="0">
                <a:latin typeface="Segoe UI"/>
                <a:cs typeface="Segoe UI"/>
              </a:rPr>
              <a:t>t</a:t>
            </a:r>
            <a:r>
              <a:rPr sz="1600" i="1" spc="-25" dirty="0">
                <a:latin typeface="Segoe UI"/>
                <a:cs typeface="Segoe UI"/>
              </a:rPr>
              <a:t>a</a:t>
            </a:r>
            <a:r>
              <a:rPr sz="1600" i="1" spc="-10" dirty="0">
                <a:latin typeface="Segoe UI"/>
                <a:cs typeface="Segoe UI"/>
              </a:rPr>
              <a:t>b</a:t>
            </a:r>
            <a:r>
              <a:rPr sz="1600" i="1" spc="-25" dirty="0">
                <a:latin typeface="Segoe UI"/>
                <a:cs typeface="Segoe UI"/>
              </a:rPr>
              <a:t>a</a:t>
            </a:r>
            <a:r>
              <a:rPr sz="1600" i="1" spc="-20" dirty="0">
                <a:latin typeface="Segoe UI"/>
                <a:cs typeface="Segoe UI"/>
              </a:rPr>
              <a:t>se</a:t>
            </a:r>
            <a:r>
              <a:rPr sz="1600" i="1" spc="-25" dirty="0">
                <a:latin typeface="Segoe UI"/>
                <a:cs typeface="Segoe UI"/>
              </a:rPr>
              <a:t>_</a:t>
            </a:r>
            <a:r>
              <a:rPr sz="1600" i="1" spc="-15" dirty="0">
                <a:latin typeface="Segoe UI"/>
                <a:cs typeface="Segoe UI"/>
              </a:rPr>
              <a:t>C: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1500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RU/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ec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</a:t>
            </a:r>
            <a:r>
              <a:rPr sz="1600" spc="-20" dirty="0">
                <a:latin typeface="Segoe UI"/>
                <a:cs typeface="Segoe UI"/>
              </a:rPr>
              <a:t>r</a:t>
            </a:r>
            <a:r>
              <a:rPr sz="1600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g</a:t>
            </a:r>
            <a:r>
              <a:rPr sz="1600" spc="-5" dirty="0">
                <a:latin typeface="Segoe UI"/>
                <a:cs typeface="Segoe UI"/>
              </a:rPr>
              <a:t>h</a:t>
            </a:r>
            <a:r>
              <a:rPr sz="1600" spc="-10" dirty="0">
                <a:latin typeface="Segoe UI"/>
                <a:cs typeface="Segoe UI"/>
              </a:rPr>
              <a:t>p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Singl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w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0" dirty="0">
                <a:latin typeface="Segoe UI"/>
                <a:cs typeface="Segoe UI"/>
              </a:rPr>
              <a:t>ite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r</a:t>
            </a:r>
            <a:r>
              <a:rPr sz="1600" spc="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gion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00" spc="-15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(</a:t>
            </a:r>
            <a:r>
              <a:rPr sz="160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QL)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Segoe UI"/>
                <a:cs typeface="Segoe UI"/>
              </a:rPr>
              <a:t>A</a:t>
            </a:r>
            <a:r>
              <a:rPr sz="1600" spc="-30" dirty="0">
                <a:latin typeface="Segoe UI"/>
                <a:cs typeface="Segoe UI"/>
              </a:rPr>
              <a:t>P</a:t>
            </a:r>
            <a:r>
              <a:rPr sz="1600" spc="-5" dirty="0">
                <a:latin typeface="Segoe UI"/>
                <a:cs typeface="Segoe UI"/>
              </a:rPr>
              <a:t>I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8533" y="1763469"/>
            <a:ext cx="267081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1800" i="1" spc="-30" dirty="0">
                <a:latin typeface="Segoe UI"/>
                <a:cs typeface="Segoe UI"/>
              </a:rPr>
              <a:t>O</a:t>
            </a:r>
            <a:r>
              <a:rPr sz="1800" i="1" spc="-15" dirty="0">
                <a:latin typeface="Segoe UI"/>
                <a:cs typeface="Segoe UI"/>
              </a:rPr>
              <a:t>E</a:t>
            </a:r>
            <a:r>
              <a:rPr sz="1800" i="1" spc="-25" dirty="0">
                <a:latin typeface="Segoe UI"/>
                <a:cs typeface="Segoe UI"/>
              </a:rPr>
              <a:t>M</a:t>
            </a:r>
            <a:r>
              <a:rPr sz="1800" i="1" spc="-15" dirty="0">
                <a:latin typeface="Segoe UI"/>
                <a:cs typeface="Segoe UI"/>
              </a:rPr>
              <a:t>_Cos</a:t>
            </a:r>
            <a:r>
              <a:rPr sz="1800" i="1" dirty="0">
                <a:latin typeface="Segoe UI"/>
                <a:cs typeface="Segoe UI"/>
              </a:rPr>
              <a:t>m</a:t>
            </a:r>
            <a:r>
              <a:rPr sz="1800" i="1" spc="-15" dirty="0">
                <a:latin typeface="Segoe UI"/>
                <a:cs typeface="Segoe UI"/>
              </a:rPr>
              <a:t>o</a:t>
            </a:r>
            <a:r>
              <a:rPr sz="1800" i="1" dirty="0">
                <a:latin typeface="Segoe UI"/>
                <a:cs typeface="Segoe UI"/>
              </a:rPr>
              <a:t>s</a:t>
            </a:r>
            <a:r>
              <a:rPr sz="1800" i="1" spc="-10" dirty="0">
                <a:latin typeface="Segoe UI"/>
                <a:cs typeface="Segoe UI"/>
              </a:rPr>
              <a:t>_</a:t>
            </a:r>
            <a:r>
              <a:rPr sz="1800" i="1" spc="-25" dirty="0">
                <a:latin typeface="Segoe UI"/>
                <a:cs typeface="Segoe UI"/>
              </a:rPr>
              <a:t>D</a:t>
            </a:r>
            <a:r>
              <a:rPr sz="1800" i="1" spc="-30" dirty="0">
                <a:latin typeface="Segoe UI"/>
                <a:cs typeface="Segoe UI"/>
              </a:rPr>
              <a:t>a</a:t>
            </a:r>
            <a:r>
              <a:rPr sz="1800" i="1" spc="-10" dirty="0">
                <a:latin typeface="Segoe UI"/>
                <a:cs typeface="Segoe UI"/>
              </a:rPr>
              <a:t>t</a:t>
            </a:r>
            <a:r>
              <a:rPr sz="1800" i="1" spc="-30" dirty="0">
                <a:latin typeface="Segoe UI"/>
                <a:cs typeface="Segoe UI"/>
              </a:rPr>
              <a:t>a</a:t>
            </a:r>
            <a:r>
              <a:rPr sz="1800" i="1" spc="-10" dirty="0">
                <a:latin typeface="Segoe UI"/>
                <a:cs typeface="Segoe UI"/>
              </a:rPr>
              <a:t>b</a:t>
            </a:r>
            <a:r>
              <a:rPr sz="1800" i="1" spc="-30" dirty="0">
                <a:latin typeface="Segoe UI"/>
                <a:cs typeface="Segoe UI"/>
              </a:rPr>
              <a:t>a</a:t>
            </a:r>
            <a:r>
              <a:rPr sz="1800" i="1" spc="-15" dirty="0">
                <a:latin typeface="Segoe UI"/>
                <a:cs typeface="Segoe UI"/>
              </a:rPr>
              <a:t>s</a:t>
            </a:r>
            <a:r>
              <a:rPr sz="1800" i="1" spc="-10" dirty="0">
                <a:latin typeface="Segoe UI"/>
                <a:cs typeface="Segoe UI"/>
              </a:rPr>
              <a:t>e</a:t>
            </a:r>
            <a:r>
              <a:rPr sz="1800" i="1" spc="-30" dirty="0">
                <a:latin typeface="Segoe UI"/>
                <a:cs typeface="Segoe UI"/>
              </a:rPr>
              <a:t>_</a:t>
            </a:r>
            <a:r>
              <a:rPr sz="1800" i="1" spc="-25" dirty="0">
                <a:latin typeface="Segoe UI"/>
                <a:cs typeface="Segoe UI"/>
              </a:rPr>
              <a:t>D</a:t>
            </a:r>
            <a:r>
              <a:rPr sz="1800" i="1" spc="-5" dirty="0">
                <a:latin typeface="Segoe UI"/>
                <a:cs typeface="Segoe UI"/>
              </a:rPr>
              <a:t>: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900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RU/se</a:t>
            </a:r>
            <a:r>
              <a:rPr sz="1800" spc="-10" dirty="0">
                <a:latin typeface="Segoe UI"/>
                <a:cs typeface="Segoe UI"/>
              </a:rPr>
              <a:t>c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</a:t>
            </a:r>
            <a:r>
              <a:rPr sz="180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oughput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Mon</a:t>
            </a:r>
            <a:r>
              <a:rPr sz="1800" dirty="0">
                <a:latin typeface="Segoe UI"/>
                <a:cs typeface="Segoe UI"/>
              </a:rPr>
              <a:t>goDB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API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841" y="2806494"/>
            <a:ext cx="1123251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50"/>
              </a:lnSpc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ar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sol</a:t>
            </a:r>
            <a:r>
              <a:rPr sz="1800" b="1" spc="-10" dirty="0">
                <a:latin typeface="Arial"/>
                <a:cs typeface="Arial"/>
              </a:rPr>
              <a:t>utio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want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1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You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ad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ise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cre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Cos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two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f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f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llow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com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endati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398" y="4492681"/>
            <a:ext cx="10008870" cy="53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15" marR="5080" indent="-285115">
              <a:lnSpc>
                <a:spcPct val="100600"/>
              </a:lnSpc>
              <a:buFont typeface="Arial Unicode MS"/>
              <a:buChar char="❑"/>
              <a:tabLst>
                <a:tab pos="298450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sin</a:t>
            </a:r>
            <a:r>
              <a:rPr sz="1800" b="1" spc="-10" dirty="0">
                <a:latin typeface="Arial"/>
                <a:cs typeface="Arial"/>
              </a:rPr>
              <a:t>g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Cosm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B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that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clu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4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_C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OEM_Cos</a:t>
            </a:r>
            <a:r>
              <a:rPr sz="1800" b="1" spc="-15" dirty="0">
                <a:latin typeface="Arial"/>
                <a:cs typeface="Arial"/>
              </a:rPr>
              <a:t>mo</a:t>
            </a:r>
            <a:r>
              <a:rPr sz="1800" b="1" spc="-5" dirty="0">
                <a:latin typeface="Arial"/>
                <a:cs typeface="Arial"/>
              </a:rPr>
              <a:t>s_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ab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se_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OEM_Cos</a:t>
            </a:r>
            <a:r>
              <a:rPr sz="1800" b="1" spc="-15" dirty="0">
                <a:latin typeface="Arial"/>
                <a:cs typeface="Arial"/>
              </a:rPr>
              <a:t>mo</a:t>
            </a:r>
            <a:r>
              <a:rPr sz="1800" b="1" spc="-5" dirty="0">
                <a:latin typeface="Arial"/>
                <a:cs typeface="Arial"/>
              </a:rPr>
              <a:t>s_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ab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se_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_C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mo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_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6376" y="5866057"/>
            <a:ext cx="9676765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15" marR="5080" indent="-285115">
              <a:lnSpc>
                <a:spcPct val="150000"/>
              </a:lnSpc>
              <a:buFont typeface="Arial Unicode MS"/>
              <a:buChar char="❑"/>
              <a:tabLst>
                <a:tab pos="298450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two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Cos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B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cou</a:t>
            </a:r>
            <a:r>
              <a:rPr sz="1800" b="1" spc="-10" dirty="0">
                <a:latin typeface="Arial"/>
                <a:cs typeface="Arial"/>
              </a:rPr>
              <a:t>nts,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dirty="0">
                <a:latin typeface="Arial"/>
                <a:cs typeface="Arial"/>
              </a:rPr>
              <a:t>ose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hat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Cor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(SQ</a:t>
            </a:r>
            <a:r>
              <a:rPr sz="1800" b="1" spc="-1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)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and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those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ngoDB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API.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Q22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0865" y="3684901"/>
            <a:ext cx="2491105" cy="5175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8320" indent="-285115">
              <a:lnSpc>
                <a:spcPct val="100000"/>
              </a:lnSpc>
              <a:buFont typeface="Arial Unicode MS"/>
              <a:buChar char="❑"/>
              <a:tabLst>
                <a:tab pos="528955" algn="l"/>
              </a:tabLst>
            </a:pPr>
            <a:r>
              <a:rPr sz="1800" b="1" spc="-5" dirty="0">
                <a:latin typeface="Arial"/>
                <a:cs typeface="Arial"/>
              </a:rPr>
              <a:t>Cor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(SQ</a:t>
            </a:r>
            <a:r>
              <a:rPr sz="1800" b="1" spc="-1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)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40" dirty="0">
                <a:latin typeface="Arial"/>
                <a:cs typeface="Arial"/>
              </a:rPr>
              <a:t>A</a:t>
            </a:r>
            <a:r>
              <a:rPr sz="1800" b="1" spc="-4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0865" y="4762500"/>
            <a:ext cx="2491105" cy="5175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8320" indent="-285115">
              <a:lnSpc>
                <a:spcPct val="100000"/>
              </a:lnSpc>
              <a:buFont typeface="Arial Unicode MS"/>
              <a:buChar char="❑"/>
              <a:tabLst>
                <a:tab pos="528955" algn="l"/>
              </a:tabLst>
            </a:pPr>
            <a:r>
              <a:rPr sz="1800" b="1" spc="-15" dirty="0">
                <a:latin typeface="Arial"/>
                <a:cs typeface="Arial"/>
              </a:rPr>
              <a:t>Mo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oDB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A</a:t>
            </a:r>
            <a:r>
              <a:rPr sz="1800" b="1" spc="-4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9631" y="4368856"/>
            <a:ext cx="364680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SQL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taba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RES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A</a:t>
            </a:r>
            <a:r>
              <a:rPr sz="1800" b="1" spc="-4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3911" y="5416167"/>
            <a:ext cx="482790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and</a:t>
            </a:r>
            <a:r>
              <a:rPr sz="1800" b="1" spc="-5" dirty="0">
                <a:latin typeface="Arial"/>
                <a:cs typeface="Arial"/>
              </a:rPr>
              <a:t>ra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Font typeface="Arial Unicode MS"/>
              <a:buChar char="❑"/>
            </a:pPr>
            <a:endParaRPr sz="1650">
              <a:latin typeface="Times New Roman"/>
              <a:cs typeface="Times New Roman"/>
            </a:endParaRPr>
          </a:p>
          <a:p>
            <a:pPr marL="342900" lvl="1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oy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torage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usin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appen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ob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805" y="1148577"/>
            <a:ext cx="11867515" cy="1569720"/>
          </a:xfrm>
          <a:custGeom>
            <a:avLst/>
            <a:gdLst/>
            <a:ahLst/>
            <a:cxnLst/>
            <a:rect l="l" t="t" r="r" b="b"/>
            <a:pathLst>
              <a:path w="11867515" h="1569720">
                <a:moveTo>
                  <a:pt x="0" y="1569719"/>
                </a:moveTo>
                <a:lnTo>
                  <a:pt x="11867509" y="1569719"/>
                </a:lnTo>
                <a:lnTo>
                  <a:pt x="1186750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6296" y="1245261"/>
            <a:ext cx="11537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sam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als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wants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creat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use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eparate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N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SQL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DB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03" y="1607973"/>
            <a:ext cx="11289665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w</a:t>
            </a:r>
            <a:r>
              <a:rPr sz="2400" b="1" spc="-10" dirty="0">
                <a:latin typeface="Arial"/>
                <a:cs typeface="Arial"/>
              </a:rPr>
              <a:t>ill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used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stor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ransa</a:t>
            </a:r>
            <a:r>
              <a:rPr sz="2400" b="1" spc="-10" dirty="0">
                <a:latin typeface="Arial"/>
                <a:cs typeface="Arial"/>
              </a:rPr>
              <a:t>ct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supplie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inf</a:t>
            </a:r>
            <a:r>
              <a:rPr sz="2400" b="1" dirty="0">
                <a:latin typeface="Arial"/>
                <a:cs typeface="Arial"/>
              </a:rPr>
              <a:t>orm</a:t>
            </a:r>
            <a:r>
              <a:rPr sz="2400" b="1" spc="-15" dirty="0">
                <a:latin typeface="Arial"/>
                <a:cs typeface="Arial"/>
              </a:rPr>
              <a:t>ation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using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J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ON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les.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</a:t>
            </a:r>
            <a:r>
              <a:rPr sz="2400" b="1" spc="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heir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25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eloper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use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two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Cosmo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30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p: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Q23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4155440"/>
          </a:xfrm>
          <a:custGeom>
            <a:avLst/>
            <a:gdLst/>
            <a:ahLst/>
            <a:cxnLst/>
            <a:rect l="l" t="t" r="r" b="b"/>
            <a:pathLst>
              <a:path w="11867515" h="4155440">
                <a:moveTo>
                  <a:pt x="0" y="4155185"/>
                </a:moveTo>
                <a:lnTo>
                  <a:pt x="11867387" y="4155185"/>
                </a:lnTo>
                <a:lnTo>
                  <a:pt x="11867387" y="0"/>
                </a:lnTo>
                <a:lnTo>
                  <a:pt x="0" y="0"/>
                </a:lnTo>
                <a:lnTo>
                  <a:pt x="0" y="415518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37050" y="5927729"/>
            <a:ext cx="1384300" cy="54038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51510" indent="-285115">
              <a:lnSpc>
                <a:spcPct val="100000"/>
              </a:lnSpc>
              <a:buFont typeface="Arial Unicode MS"/>
              <a:buChar char="❑"/>
              <a:tabLst>
                <a:tab pos="652145" algn="l"/>
              </a:tabLst>
            </a:pPr>
            <a:r>
              <a:rPr sz="1800" b="1" spc="-30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32557"/>
            <a:ext cx="896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visin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uto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parts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4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30" dirty="0">
                <a:latin typeface="Arial"/>
                <a:cs typeface="Arial"/>
              </a:rPr>
              <a:t>low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40" dirty="0">
                <a:latin typeface="Arial"/>
                <a:cs typeface="Arial"/>
              </a:rPr>
              <a:t>n</a:t>
            </a:r>
            <a:r>
              <a:rPr sz="2400" b="1" spc="-3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844622"/>
            <a:ext cx="11194415" cy="395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OEMDab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Bas</a:t>
            </a:r>
            <a:r>
              <a:rPr sz="1800" spc="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_1: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Mic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dirty="0">
                <a:latin typeface="Segoe UI"/>
                <a:cs typeface="Segoe UI"/>
              </a:rPr>
              <a:t>os</a:t>
            </a:r>
            <a:r>
              <a:rPr sz="1800" spc="-10" dirty="0">
                <a:latin typeface="Segoe UI"/>
                <a:cs typeface="Segoe UI"/>
              </a:rPr>
              <a:t>oft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QL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OEMDab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Bas</a:t>
            </a:r>
            <a:r>
              <a:rPr sz="1800" spc="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_2: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Mic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dirty="0">
                <a:latin typeface="Segoe UI"/>
                <a:cs typeface="Segoe UI"/>
              </a:rPr>
              <a:t>os</a:t>
            </a:r>
            <a:r>
              <a:rPr sz="1800" spc="-10" dirty="0">
                <a:latin typeface="Segoe UI"/>
                <a:cs typeface="Segoe UI"/>
              </a:rPr>
              <a:t>oft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QL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OEM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ppl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cat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o</a:t>
            </a:r>
            <a:r>
              <a:rPr sz="1800" spc="-10" dirty="0">
                <a:latin typeface="Segoe UI"/>
                <a:cs typeface="Segoe UI"/>
              </a:rPr>
              <a:t>n_1: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from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both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se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l</a:t>
            </a:r>
            <a:r>
              <a:rPr sz="1800" spc="-10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t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b</a:t>
            </a:r>
            <a:r>
              <a:rPr sz="1800" spc="-30" dirty="0">
                <a:latin typeface="Segoe UI"/>
                <a:cs typeface="Segoe UI"/>
              </a:rPr>
              <a:t>o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10" dirty="0">
                <a:latin typeface="Segoe UI"/>
                <a:cs typeface="Segoe UI"/>
              </a:rPr>
              <a:t>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 marR="5080" indent="-635">
              <a:lnSpc>
                <a:spcPts val="2860"/>
              </a:lnSpc>
            </a:pP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wants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mov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both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datab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they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as</a:t>
            </a:r>
            <a:r>
              <a:rPr sz="2400" b="1" spc="-10" dirty="0">
                <a:latin typeface="Arial"/>
                <a:cs typeface="Arial"/>
              </a:rPr>
              <a:t>k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recommendat</a:t>
            </a:r>
            <a:r>
              <a:rPr sz="2400" b="1" spc="10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service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needed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host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95"/>
              </a:lnSpc>
            </a:pP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10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so</a:t>
            </a:r>
            <a:r>
              <a:rPr sz="2400" b="1" spc="-10" dirty="0">
                <a:latin typeface="Arial"/>
                <a:cs typeface="Arial"/>
              </a:rPr>
              <a:t>,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ec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mme</a:t>
            </a:r>
            <a:r>
              <a:rPr sz="2400" b="1" spc="1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dation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include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su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port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20" dirty="0">
                <a:latin typeface="Arial"/>
                <a:cs typeface="Arial"/>
              </a:rPr>
              <a:t>sid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</a:t>
            </a:r>
            <a:r>
              <a:rPr sz="2400" b="1" spc="-5" dirty="0">
                <a:latin typeface="Arial"/>
                <a:cs typeface="Arial"/>
              </a:rPr>
              <a:t>an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20" dirty="0">
                <a:latin typeface="Arial"/>
                <a:cs typeface="Arial"/>
              </a:rPr>
              <a:t>actions</a:t>
            </a:r>
            <a:endParaRPr sz="2400">
              <a:latin typeface="Arial"/>
              <a:cs typeface="Arial"/>
            </a:endParaRPr>
          </a:p>
          <a:p>
            <a:pPr marL="12700" marR="149860">
              <a:lnSpc>
                <a:spcPts val="2860"/>
              </a:lnSpc>
              <a:spcBef>
                <a:spcPts val="105"/>
              </a:spcBef>
            </a:pPr>
            <a:r>
              <a:rPr sz="2400" b="1" spc="-15" dirty="0">
                <a:latin typeface="Arial"/>
                <a:cs typeface="Arial"/>
              </a:rPr>
              <a:t>between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wo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da</a:t>
            </a:r>
            <a:r>
              <a:rPr sz="2400" b="1" spc="-15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ab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s.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hey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deploy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both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databases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SQL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Database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sam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SQL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tabase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00"/>
              </a:lnSpc>
            </a:pP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righ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40" dirty="0">
                <a:latin typeface="Arial"/>
                <a:cs typeface="Arial"/>
              </a:rPr>
              <a:t>u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40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2109470" lvl="1" indent="-284480">
              <a:lnSpc>
                <a:spcPct val="100000"/>
              </a:lnSpc>
              <a:buFont typeface="Arial Unicode MS"/>
              <a:buChar char="❑"/>
              <a:tabLst>
                <a:tab pos="2110105" algn="l"/>
              </a:tabLst>
            </a:pPr>
            <a:r>
              <a:rPr sz="1800" b="1" spc="-45" dirty="0">
                <a:latin typeface="Arial"/>
                <a:cs typeface="Arial"/>
              </a:rPr>
              <a:t>Y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Q24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785870"/>
          </a:xfrm>
          <a:custGeom>
            <a:avLst/>
            <a:gdLst/>
            <a:ahLst/>
            <a:cxnLst/>
            <a:rect l="l" t="t" r="r" b="b"/>
            <a:pathLst>
              <a:path w="11867515" h="3785870">
                <a:moveTo>
                  <a:pt x="0" y="3785615"/>
                </a:moveTo>
                <a:lnTo>
                  <a:pt x="11867387" y="3785615"/>
                </a:lnTo>
                <a:lnTo>
                  <a:pt x="11867387" y="0"/>
                </a:lnTo>
                <a:lnTo>
                  <a:pt x="0" y="0"/>
                </a:lnTo>
                <a:lnTo>
                  <a:pt x="0" y="378561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30073" y="5645789"/>
            <a:ext cx="1384300" cy="5397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2605" indent="-285115">
              <a:lnSpc>
                <a:spcPct val="100000"/>
              </a:lnSpc>
              <a:buFont typeface="Arial Unicode MS"/>
              <a:buChar char="❑"/>
              <a:tabLst>
                <a:tab pos="523240" algn="l"/>
              </a:tabLst>
            </a:pPr>
            <a:r>
              <a:rPr sz="1800" b="1" spc="-45" dirty="0">
                <a:latin typeface="Arial"/>
                <a:cs typeface="Arial"/>
              </a:rPr>
              <a:t>Y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32557"/>
            <a:ext cx="896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visin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uto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parts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4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30" dirty="0">
                <a:latin typeface="Arial"/>
                <a:cs typeface="Arial"/>
              </a:rPr>
              <a:t>low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40" dirty="0">
                <a:latin typeface="Arial"/>
                <a:cs typeface="Arial"/>
              </a:rPr>
              <a:t>n</a:t>
            </a:r>
            <a:r>
              <a:rPr sz="2400" b="1" spc="-3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844622"/>
            <a:ext cx="11659235" cy="3009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 algn="just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OEMDab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Bas</a:t>
            </a:r>
            <a:r>
              <a:rPr sz="1800" spc="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_1: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Mic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dirty="0">
                <a:latin typeface="Segoe UI"/>
                <a:cs typeface="Segoe UI"/>
              </a:rPr>
              <a:t>os</a:t>
            </a:r>
            <a:r>
              <a:rPr sz="1800" spc="-10" dirty="0">
                <a:latin typeface="Segoe UI"/>
                <a:cs typeface="Segoe UI"/>
              </a:rPr>
              <a:t>oft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QL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endParaRPr sz="1800">
              <a:latin typeface="Segoe UI"/>
              <a:cs typeface="Segoe UI"/>
            </a:endParaRPr>
          </a:p>
          <a:p>
            <a:pPr marL="297180" indent="-284480" algn="just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OEMDab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Bas</a:t>
            </a:r>
            <a:r>
              <a:rPr sz="1800" spc="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_2: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Mic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dirty="0">
                <a:latin typeface="Segoe UI"/>
                <a:cs typeface="Segoe UI"/>
              </a:rPr>
              <a:t>os</a:t>
            </a:r>
            <a:r>
              <a:rPr sz="1800" spc="-10" dirty="0">
                <a:latin typeface="Segoe UI"/>
                <a:cs typeface="Segoe UI"/>
              </a:rPr>
              <a:t>oft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QL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endParaRPr sz="1800">
              <a:latin typeface="Segoe UI"/>
              <a:cs typeface="Segoe UI"/>
            </a:endParaRPr>
          </a:p>
          <a:p>
            <a:pPr marL="297180" indent="-284480" algn="just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OEM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ppl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cat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o</a:t>
            </a:r>
            <a:r>
              <a:rPr sz="1800" spc="-10" dirty="0">
                <a:latin typeface="Segoe UI"/>
                <a:cs typeface="Segoe UI"/>
              </a:rPr>
              <a:t>n_1: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from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both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se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l</a:t>
            </a:r>
            <a:r>
              <a:rPr sz="1800" spc="-10" dirty="0">
                <a:latin typeface="Segoe UI"/>
                <a:cs typeface="Segoe UI"/>
              </a:rPr>
              <a:t>i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t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b</a:t>
            </a:r>
            <a:r>
              <a:rPr sz="1800" spc="-30" dirty="0">
                <a:latin typeface="Segoe UI"/>
                <a:cs typeface="Segoe UI"/>
              </a:rPr>
              <a:t>o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10" dirty="0">
                <a:latin typeface="Segoe UI"/>
                <a:cs typeface="Segoe UI"/>
              </a:rPr>
              <a:t>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9500"/>
              </a:lnSpc>
            </a:pP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mpa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wan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ove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bo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da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abase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2000" b="1" spc="-10" dirty="0">
                <a:latin typeface="Arial"/>
                <a:cs typeface="Arial"/>
              </a:rPr>
              <a:t>u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askin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f</a:t>
            </a:r>
            <a:r>
              <a:rPr sz="2000" b="1" dirty="0">
                <a:latin typeface="Arial"/>
                <a:cs typeface="Arial"/>
              </a:rPr>
              <a:t>or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rec</a:t>
            </a: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mm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ndatio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needed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ost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Azure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Also</a:t>
            </a:r>
            <a:r>
              <a:rPr sz="2000" b="1" dirty="0">
                <a:latin typeface="Arial"/>
                <a:cs typeface="Arial"/>
              </a:rPr>
              <a:t>,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comm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nd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tion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15" dirty="0">
                <a:latin typeface="Arial"/>
                <a:cs typeface="Arial"/>
              </a:rPr>
              <a:t>u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inc</a:t>
            </a:r>
            <a:r>
              <a:rPr sz="2000" b="1" spc="-25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ude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supp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se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ve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-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sid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tra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sa</a:t>
            </a:r>
            <a:r>
              <a:rPr sz="2000" b="1" spc="-10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tions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</a:t>
            </a:r>
            <a:r>
              <a:rPr sz="2000" b="1" spc="-2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tw</a:t>
            </a:r>
            <a:r>
              <a:rPr sz="2000" b="1" spc="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-2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tab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spc="-5" dirty="0">
                <a:latin typeface="Arial"/>
                <a:cs typeface="Arial"/>
              </a:rPr>
              <a:t>ses.</a:t>
            </a:r>
            <a:endParaRPr sz="2000">
              <a:latin typeface="Arial"/>
              <a:cs typeface="Arial"/>
            </a:endParaRPr>
          </a:p>
          <a:p>
            <a:pPr marL="12700" marR="390525">
              <a:lnSpc>
                <a:spcPts val="239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rec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m</a:t>
            </a:r>
            <a:r>
              <a:rPr sz="2000" b="1" spc="-15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en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5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loy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both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databas</a:t>
            </a:r>
            <a:r>
              <a:rPr sz="2000" b="1" spc="-2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(O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MDa</a:t>
            </a:r>
            <a:r>
              <a:rPr sz="2000" b="1" spc="-10" dirty="0">
                <a:latin typeface="Arial"/>
                <a:cs typeface="Arial"/>
              </a:rPr>
              <a:t>b</a:t>
            </a:r>
            <a:r>
              <a:rPr sz="2000" b="1" spc="-5" dirty="0">
                <a:latin typeface="Arial"/>
                <a:cs typeface="Arial"/>
              </a:rPr>
              <a:t>aBas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_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OE</a:t>
            </a:r>
            <a:r>
              <a:rPr sz="2000" b="1" spc="-20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D</a:t>
            </a:r>
            <a:r>
              <a:rPr sz="2000" b="1" dirty="0">
                <a:latin typeface="Arial"/>
                <a:cs typeface="Arial"/>
              </a:rPr>
              <a:t>ab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spc="-5" dirty="0">
                <a:latin typeface="Arial"/>
                <a:cs typeface="Arial"/>
              </a:rPr>
              <a:t>Base</a:t>
            </a:r>
            <a:r>
              <a:rPr sz="2000" b="1" spc="-15" dirty="0">
                <a:latin typeface="Arial"/>
                <a:cs typeface="Arial"/>
              </a:rPr>
              <a:t>_2</a:t>
            </a:r>
            <a:r>
              <a:rPr sz="2000" b="1" dirty="0">
                <a:latin typeface="Arial"/>
                <a:cs typeface="Arial"/>
              </a:rPr>
              <a:t>)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sQL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Server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Azur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VM.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ts val="2325"/>
              </a:lnSpc>
            </a:pPr>
            <a:r>
              <a:rPr sz="2000" b="1" spc="-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this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righ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so</a:t>
            </a:r>
            <a:r>
              <a:rPr sz="2000" b="1" spc="-20" dirty="0">
                <a:latin typeface="Arial"/>
                <a:cs typeface="Arial"/>
              </a:rPr>
              <a:t>l</a:t>
            </a:r>
            <a:r>
              <a:rPr sz="2000" b="1" spc="-15" dirty="0">
                <a:latin typeface="Arial"/>
                <a:cs typeface="Arial"/>
              </a:rPr>
              <a:t>u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on</a:t>
            </a:r>
            <a:r>
              <a:rPr sz="2000" b="1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0487" y="6343069"/>
            <a:ext cx="6083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30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Q25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047365"/>
          </a:xfrm>
          <a:custGeom>
            <a:avLst/>
            <a:gdLst/>
            <a:ahLst/>
            <a:cxnLst/>
            <a:rect l="l" t="t" r="r" b="b"/>
            <a:pathLst>
              <a:path w="11867515" h="3047365">
                <a:moveTo>
                  <a:pt x="0" y="3047237"/>
                </a:moveTo>
                <a:lnTo>
                  <a:pt x="11867387" y="3047237"/>
                </a:lnTo>
                <a:lnTo>
                  <a:pt x="11867387" y="0"/>
                </a:lnTo>
                <a:lnTo>
                  <a:pt x="0" y="0"/>
                </a:lnTo>
                <a:lnTo>
                  <a:pt x="0" y="304723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36085" y="5031104"/>
            <a:ext cx="5347970" cy="50101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0" indent="-285115">
              <a:lnSpc>
                <a:spcPct val="100000"/>
              </a:lnSpc>
              <a:buFont typeface="Arial Unicode MS"/>
              <a:buChar char="❑"/>
              <a:tabLst>
                <a:tab pos="641350" algn="l"/>
              </a:tabLst>
            </a:pPr>
            <a:r>
              <a:rPr sz="1800" b="1" spc="-15" dirty="0">
                <a:latin typeface="Arial"/>
                <a:cs typeface="Arial"/>
              </a:rPr>
              <a:t>OEM_SQL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M_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QL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32557"/>
            <a:ext cx="116236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visin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aut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parts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run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fol</a:t>
            </a:r>
            <a:r>
              <a:rPr sz="2400" b="1" spc="-25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Arial"/>
                <a:cs typeface="Arial"/>
              </a:rPr>
              <a:t>S</a:t>
            </a:r>
            <a:r>
              <a:rPr sz="2400" b="1" spc="-40" dirty="0">
                <a:latin typeface="Arial"/>
                <a:cs typeface="Arial"/>
              </a:rPr>
              <a:t>Q</a:t>
            </a:r>
            <a:r>
              <a:rPr sz="2400" b="1" spc="-15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32" y="1598318"/>
            <a:ext cx="3248025" cy="1282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tabase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v</a:t>
            </a:r>
            <a:r>
              <a:rPr sz="2400" b="1" spc="-20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1620"/>
              </a:spcBef>
            </a:pPr>
            <a:r>
              <a:rPr sz="1600" b="1" i="1" spc="-30" dirty="0">
                <a:latin typeface="Segoe UI"/>
                <a:cs typeface="Segoe UI"/>
              </a:rPr>
              <a:t>O</a:t>
            </a:r>
            <a:r>
              <a:rPr sz="1600" b="1" i="1" spc="-25" dirty="0">
                <a:latin typeface="Segoe UI"/>
                <a:cs typeface="Segoe UI"/>
              </a:rPr>
              <a:t>EM</a:t>
            </a:r>
            <a:r>
              <a:rPr sz="1600" b="1" i="1" spc="-10" dirty="0">
                <a:latin typeface="Segoe UI"/>
                <a:cs typeface="Segoe UI"/>
              </a:rPr>
              <a:t>_</a:t>
            </a:r>
            <a:r>
              <a:rPr sz="1600" b="1" i="1" spc="-30" dirty="0">
                <a:latin typeface="Segoe UI"/>
                <a:cs typeface="Segoe UI"/>
              </a:rPr>
              <a:t>SQ</a:t>
            </a:r>
            <a:r>
              <a:rPr sz="1600" b="1" i="1" spc="-15" dirty="0">
                <a:latin typeface="Segoe UI"/>
                <a:cs typeface="Segoe UI"/>
              </a:rPr>
              <a:t>L</a:t>
            </a:r>
            <a:r>
              <a:rPr sz="1600" b="1" i="1" spc="-30" dirty="0">
                <a:latin typeface="Segoe UI"/>
                <a:cs typeface="Segoe UI"/>
              </a:rPr>
              <a:t>S</a:t>
            </a:r>
            <a:r>
              <a:rPr sz="1600" b="1" i="1" spc="-15" dirty="0">
                <a:latin typeface="Segoe UI"/>
                <a:cs typeface="Segoe UI"/>
              </a:rPr>
              <a:t>v</a:t>
            </a:r>
            <a:r>
              <a:rPr sz="1600" b="1" i="1" spc="-25" dirty="0">
                <a:latin typeface="Segoe UI"/>
                <a:cs typeface="Segoe UI"/>
              </a:rPr>
              <a:t>r_</a:t>
            </a:r>
            <a:r>
              <a:rPr sz="1600" b="1" i="1" spc="-15" dirty="0">
                <a:latin typeface="Segoe UI"/>
                <a:cs typeface="Segoe UI"/>
              </a:rPr>
              <a:t>1:</a:t>
            </a:r>
            <a:endParaRPr sz="1600">
              <a:latin typeface="Segoe UI"/>
              <a:cs typeface="Segoe UI"/>
            </a:endParaRPr>
          </a:p>
          <a:p>
            <a:pPr marL="68580" marR="5080">
              <a:lnSpc>
                <a:spcPts val="1989"/>
              </a:lnSpc>
              <a:spcBef>
                <a:spcPts val="40"/>
              </a:spcBef>
            </a:pP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Group: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Re</a:t>
            </a:r>
            <a:r>
              <a:rPr sz="1600" spc="-30" dirty="0">
                <a:latin typeface="Segoe UI"/>
                <a:cs typeface="Segoe UI"/>
              </a:rPr>
              <a:t>s</a:t>
            </a:r>
            <a:r>
              <a:rPr sz="1600" spc="-2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r</a:t>
            </a:r>
            <a:r>
              <a:rPr sz="1600" spc="-30" dirty="0">
                <a:latin typeface="Segoe UI"/>
                <a:cs typeface="Segoe UI"/>
              </a:rPr>
              <a:t>c</a:t>
            </a:r>
            <a:r>
              <a:rPr sz="1600" spc="-2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_</a:t>
            </a:r>
            <a:r>
              <a:rPr sz="1600" spc="-35" dirty="0">
                <a:latin typeface="Segoe UI"/>
                <a:cs typeface="Segoe UI"/>
              </a:rPr>
              <a:t>G</a:t>
            </a:r>
            <a:r>
              <a:rPr sz="1600" spc="-10" dirty="0">
                <a:latin typeface="Segoe UI"/>
                <a:cs typeface="Segoe UI"/>
              </a:rPr>
              <a:t>r</a:t>
            </a:r>
            <a:r>
              <a:rPr sz="1600" spc="-25" dirty="0">
                <a:latin typeface="Segoe UI"/>
                <a:cs typeface="Segoe UI"/>
              </a:rPr>
              <a:t>o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30" dirty="0">
                <a:latin typeface="Segoe UI"/>
                <a:cs typeface="Segoe UI"/>
              </a:rPr>
              <a:t>p</a:t>
            </a:r>
            <a:r>
              <a:rPr sz="1600" spc="-10" dirty="0">
                <a:latin typeface="Segoe UI"/>
                <a:cs typeface="Segoe UI"/>
              </a:rPr>
              <a:t>_1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Lo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ation: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Ea</a:t>
            </a:r>
            <a:r>
              <a:rPr sz="1600" spc="-5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40" dirty="0">
                <a:latin typeface="Segoe UI"/>
                <a:cs typeface="Segoe UI"/>
              </a:rPr>
              <a:t>US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9850" y="2129294"/>
            <a:ext cx="319532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30" dirty="0">
                <a:latin typeface="Segoe UI"/>
                <a:cs typeface="Segoe UI"/>
              </a:rPr>
              <a:t>O</a:t>
            </a:r>
            <a:r>
              <a:rPr sz="1600" b="1" i="1" spc="-25" dirty="0">
                <a:latin typeface="Segoe UI"/>
                <a:cs typeface="Segoe UI"/>
              </a:rPr>
              <a:t>EM</a:t>
            </a:r>
            <a:r>
              <a:rPr sz="1600" b="1" i="1" spc="-10" dirty="0">
                <a:latin typeface="Segoe UI"/>
                <a:cs typeface="Segoe UI"/>
              </a:rPr>
              <a:t>_</a:t>
            </a:r>
            <a:r>
              <a:rPr sz="1600" b="1" i="1" spc="-30" dirty="0">
                <a:latin typeface="Segoe UI"/>
                <a:cs typeface="Segoe UI"/>
              </a:rPr>
              <a:t>SQ</a:t>
            </a:r>
            <a:r>
              <a:rPr sz="1600" b="1" i="1" spc="-15" dirty="0">
                <a:latin typeface="Segoe UI"/>
                <a:cs typeface="Segoe UI"/>
              </a:rPr>
              <a:t>L</a:t>
            </a:r>
            <a:r>
              <a:rPr sz="1600" b="1" i="1" spc="-30" dirty="0">
                <a:latin typeface="Segoe UI"/>
                <a:cs typeface="Segoe UI"/>
              </a:rPr>
              <a:t>S</a:t>
            </a:r>
            <a:r>
              <a:rPr sz="1600" b="1" i="1" spc="-15" dirty="0">
                <a:latin typeface="Segoe UI"/>
                <a:cs typeface="Segoe UI"/>
              </a:rPr>
              <a:t>v</a:t>
            </a:r>
            <a:r>
              <a:rPr sz="1600" b="1" i="1" spc="-25" dirty="0">
                <a:latin typeface="Segoe UI"/>
                <a:cs typeface="Segoe UI"/>
              </a:rPr>
              <a:t>r_</a:t>
            </a:r>
            <a:r>
              <a:rPr sz="1600" b="1" i="1" spc="-15" dirty="0">
                <a:latin typeface="Segoe UI"/>
                <a:cs typeface="Segoe UI"/>
              </a:rPr>
              <a:t>2: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Group: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e_Group</a:t>
            </a:r>
            <a:r>
              <a:rPr sz="1600" spc="-5" dirty="0">
                <a:latin typeface="Segoe UI"/>
                <a:cs typeface="Segoe UI"/>
              </a:rPr>
              <a:t>_</a:t>
            </a:r>
            <a:r>
              <a:rPr sz="1600" spc="-10" dirty="0">
                <a:latin typeface="Segoe UI"/>
                <a:cs typeface="Segoe UI"/>
              </a:rPr>
              <a:t>1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Lo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ation: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US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2688" y="1691524"/>
            <a:ext cx="3195320" cy="160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30" dirty="0">
                <a:latin typeface="Segoe UI"/>
                <a:cs typeface="Segoe UI"/>
              </a:rPr>
              <a:t>O</a:t>
            </a:r>
            <a:r>
              <a:rPr sz="1600" b="1" i="1" spc="-25" dirty="0">
                <a:latin typeface="Segoe UI"/>
                <a:cs typeface="Segoe UI"/>
              </a:rPr>
              <a:t>EM</a:t>
            </a:r>
            <a:r>
              <a:rPr sz="1600" b="1" i="1" spc="-10" dirty="0">
                <a:latin typeface="Segoe UI"/>
                <a:cs typeface="Segoe UI"/>
              </a:rPr>
              <a:t>_</a:t>
            </a:r>
            <a:r>
              <a:rPr sz="1600" b="1" i="1" spc="-30" dirty="0">
                <a:latin typeface="Segoe UI"/>
                <a:cs typeface="Segoe UI"/>
              </a:rPr>
              <a:t>SQ</a:t>
            </a:r>
            <a:r>
              <a:rPr sz="1600" b="1" i="1" spc="-15" dirty="0">
                <a:latin typeface="Segoe UI"/>
                <a:cs typeface="Segoe UI"/>
              </a:rPr>
              <a:t>L</a:t>
            </a:r>
            <a:r>
              <a:rPr sz="1600" b="1" i="1" spc="-30" dirty="0">
                <a:latin typeface="Segoe UI"/>
                <a:cs typeface="Segoe UI"/>
              </a:rPr>
              <a:t>S</a:t>
            </a:r>
            <a:r>
              <a:rPr sz="1600" b="1" i="1" spc="-15" dirty="0">
                <a:latin typeface="Segoe UI"/>
                <a:cs typeface="Segoe UI"/>
              </a:rPr>
              <a:t>v</a:t>
            </a:r>
            <a:r>
              <a:rPr sz="1600" b="1" i="1" spc="-25" dirty="0">
                <a:latin typeface="Segoe UI"/>
                <a:cs typeface="Segoe UI"/>
              </a:rPr>
              <a:t>r_</a:t>
            </a:r>
            <a:r>
              <a:rPr sz="1600" b="1" i="1" spc="-15" dirty="0">
                <a:latin typeface="Segoe UI"/>
                <a:cs typeface="Segoe UI"/>
              </a:rPr>
              <a:t>3: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Group: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e_Group</a:t>
            </a:r>
            <a:r>
              <a:rPr sz="1600" spc="-5" dirty="0">
                <a:latin typeface="Segoe UI"/>
                <a:cs typeface="Segoe UI"/>
              </a:rPr>
              <a:t>_</a:t>
            </a:r>
            <a:r>
              <a:rPr sz="1600" spc="-10" dirty="0">
                <a:latin typeface="Segoe UI"/>
                <a:cs typeface="Segoe UI"/>
              </a:rPr>
              <a:t>1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Lo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ation: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Nor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r</a:t>
            </a:r>
            <a:r>
              <a:rPr sz="1600" spc="-10" dirty="0">
                <a:latin typeface="Segoe UI"/>
                <a:cs typeface="Segoe UI"/>
              </a:rPr>
              <a:t>ope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600" b="1" i="1" spc="-30" dirty="0">
                <a:latin typeface="Segoe UI"/>
                <a:cs typeface="Segoe UI"/>
              </a:rPr>
              <a:t>O</a:t>
            </a:r>
            <a:r>
              <a:rPr sz="1600" b="1" i="1" spc="-25" dirty="0">
                <a:latin typeface="Segoe UI"/>
                <a:cs typeface="Segoe UI"/>
              </a:rPr>
              <a:t>EM</a:t>
            </a:r>
            <a:r>
              <a:rPr sz="1600" b="1" i="1" spc="-10" dirty="0">
                <a:latin typeface="Segoe UI"/>
                <a:cs typeface="Segoe UI"/>
              </a:rPr>
              <a:t>_</a:t>
            </a:r>
            <a:r>
              <a:rPr sz="1600" b="1" i="1" spc="-30" dirty="0">
                <a:latin typeface="Segoe UI"/>
                <a:cs typeface="Segoe UI"/>
              </a:rPr>
              <a:t>SQ</a:t>
            </a:r>
            <a:r>
              <a:rPr sz="1600" b="1" i="1" spc="-15" dirty="0">
                <a:latin typeface="Segoe UI"/>
                <a:cs typeface="Segoe UI"/>
              </a:rPr>
              <a:t>L</a:t>
            </a:r>
            <a:r>
              <a:rPr sz="1600" b="1" i="1" spc="-30" dirty="0">
                <a:latin typeface="Segoe UI"/>
                <a:cs typeface="Segoe UI"/>
              </a:rPr>
              <a:t>S</a:t>
            </a:r>
            <a:r>
              <a:rPr sz="1600" b="1" i="1" spc="-15" dirty="0">
                <a:latin typeface="Segoe UI"/>
                <a:cs typeface="Segoe UI"/>
              </a:rPr>
              <a:t>v</a:t>
            </a:r>
            <a:r>
              <a:rPr sz="1600" b="1" i="1" spc="-25" dirty="0">
                <a:latin typeface="Segoe UI"/>
                <a:cs typeface="Segoe UI"/>
              </a:rPr>
              <a:t>r_</a:t>
            </a:r>
            <a:r>
              <a:rPr sz="1600" b="1" i="1" spc="-15" dirty="0">
                <a:latin typeface="Segoe UI"/>
                <a:cs typeface="Segoe UI"/>
              </a:rPr>
              <a:t>4: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Group: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Re</a:t>
            </a:r>
            <a:r>
              <a:rPr sz="1600" spc="-15" dirty="0">
                <a:latin typeface="Segoe UI"/>
                <a:cs typeface="Segoe UI"/>
              </a:rPr>
              <a:t>so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e_Group</a:t>
            </a:r>
            <a:r>
              <a:rPr sz="1600" spc="-5" dirty="0">
                <a:latin typeface="Segoe UI"/>
                <a:cs typeface="Segoe UI"/>
              </a:rPr>
              <a:t>_</a:t>
            </a:r>
            <a:r>
              <a:rPr sz="1600" spc="-10" dirty="0">
                <a:latin typeface="Segoe UI"/>
                <a:cs typeface="Segoe UI"/>
              </a:rPr>
              <a:t>2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Lo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ation: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Nor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h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-20" dirty="0">
                <a:latin typeface="Segoe UI"/>
                <a:cs typeface="Segoe UI"/>
              </a:rPr>
              <a:t>r</a:t>
            </a:r>
            <a:r>
              <a:rPr sz="1600" spc="-10" dirty="0">
                <a:latin typeface="Segoe UI"/>
                <a:cs typeface="Segoe UI"/>
              </a:rPr>
              <a:t>ope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845" y="3429286"/>
            <a:ext cx="11477625" cy="69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mak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OEM_SQLS</a:t>
            </a:r>
            <a:r>
              <a:rPr sz="2400" b="1" spc="-5" dirty="0">
                <a:latin typeface="Arial"/>
                <a:cs typeface="Arial"/>
              </a:rPr>
              <a:t>vr_</a:t>
            </a:r>
            <a:r>
              <a:rPr sz="2400" b="1" dirty="0">
                <a:latin typeface="Arial"/>
                <a:cs typeface="Arial"/>
              </a:rPr>
              <a:t>1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primary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spc="-15" dirty="0">
                <a:latin typeface="Arial"/>
                <a:cs typeface="Arial"/>
              </a:rPr>
              <a:t>in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fail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ve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grou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shoul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sec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ndary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r?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0416" y="5743827"/>
            <a:ext cx="4350385" cy="775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805" indent="-285115">
              <a:lnSpc>
                <a:spcPct val="100000"/>
              </a:lnSpc>
              <a:buFont typeface="Arial Unicode MS"/>
              <a:buChar char="❑"/>
              <a:tabLst>
                <a:tab pos="345440" algn="l"/>
              </a:tabLst>
            </a:pPr>
            <a:r>
              <a:rPr sz="1800" b="1" spc="-15" dirty="0">
                <a:latin typeface="Arial"/>
                <a:cs typeface="Arial"/>
              </a:rPr>
              <a:t>OEM_SQL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M_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QL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OEM_SQL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M_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QL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Q26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0855" y="4169414"/>
            <a:ext cx="5347970" cy="50101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0" indent="-284480">
              <a:lnSpc>
                <a:spcPct val="100000"/>
              </a:lnSpc>
              <a:buFont typeface="Arial Unicode MS"/>
              <a:buChar char="❑"/>
              <a:tabLst>
                <a:tab pos="61023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J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ON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cum</a:t>
            </a:r>
            <a:r>
              <a:rPr sz="1800" b="1" spc="-10" dirty="0">
                <a:latin typeface="Arial"/>
                <a:cs typeface="Arial"/>
              </a:rPr>
              <a:t>ent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key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alu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1740"/>
            <a:ext cx="49530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Ma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kdo</a:t>
            </a:r>
            <a:r>
              <a:rPr sz="1800" b="1" spc="-10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ocum</a:t>
            </a:r>
            <a:r>
              <a:rPr sz="1800" b="1" spc="-10" dirty="0">
                <a:latin typeface="Arial"/>
                <a:cs typeface="Arial"/>
              </a:rPr>
              <a:t>ent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th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ter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891970"/>
            <a:ext cx="501523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30" dirty="0">
                <a:latin typeface="Arial"/>
                <a:cs typeface="Arial"/>
              </a:rPr>
              <a:t>X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cu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th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key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XML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oc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ent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alu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67515" cy="831850"/>
          </a:xfrm>
          <a:custGeom>
            <a:avLst/>
            <a:gdLst/>
            <a:ahLst/>
            <a:cxnLst/>
            <a:rect l="l" t="t" r="r" b="b"/>
            <a:pathLst>
              <a:path w="11867515" h="831850">
                <a:moveTo>
                  <a:pt x="0" y="831854"/>
                </a:moveTo>
                <a:lnTo>
                  <a:pt x="11867509" y="831854"/>
                </a:lnTo>
                <a:lnTo>
                  <a:pt x="11867509" y="0"/>
                </a:lnTo>
                <a:lnTo>
                  <a:pt x="0" y="0"/>
                </a:lnTo>
                <a:lnTo>
                  <a:pt x="0" y="83185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32561"/>
            <a:ext cx="11580495" cy="69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lowing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bes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de</a:t>
            </a:r>
            <a:r>
              <a:rPr sz="2400" b="1" spc="-5" dirty="0">
                <a:latin typeface="Arial"/>
                <a:cs typeface="Arial"/>
              </a:rPr>
              <a:t>scribe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form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so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spc="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Manag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templ</a:t>
            </a:r>
            <a:r>
              <a:rPr sz="2400" b="1" spc="-5" dirty="0">
                <a:latin typeface="Arial"/>
                <a:cs typeface="Arial"/>
              </a:rPr>
              <a:t>ate</a:t>
            </a:r>
            <a:r>
              <a:rPr sz="2400" b="1" dirty="0">
                <a:latin typeface="Arial"/>
                <a:cs typeface="Arial"/>
              </a:rPr>
              <a:t>?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Q27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10" y="3083570"/>
            <a:ext cx="3712210" cy="664210"/>
          </a:xfrm>
          <a:custGeom>
            <a:avLst/>
            <a:gdLst/>
            <a:ahLst/>
            <a:cxnLst/>
            <a:rect l="l" t="t" r="r" b="b"/>
            <a:pathLst>
              <a:path w="3712210" h="664210">
                <a:moveTo>
                  <a:pt x="3601099" y="0"/>
                </a:moveTo>
                <a:lnTo>
                  <a:pt x="110621" y="0"/>
                </a:lnTo>
                <a:lnTo>
                  <a:pt x="67568" y="8625"/>
                </a:lnTo>
                <a:lnTo>
                  <a:pt x="32397" y="32369"/>
                </a:lnTo>
                <a:lnTo>
                  <a:pt x="8692" y="67543"/>
                </a:lnTo>
                <a:lnTo>
                  <a:pt x="0" y="110611"/>
                </a:lnTo>
                <a:lnTo>
                  <a:pt x="0" y="553059"/>
                </a:lnTo>
                <a:lnTo>
                  <a:pt x="8692" y="596127"/>
                </a:lnTo>
                <a:lnTo>
                  <a:pt x="32397" y="631301"/>
                </a:lnTo>
                <a:lnTo>
                  <a:pt x="67568" y="655045"/>
                </a:lnTo>
                <a:lnTo>
                  <a:pt x="110621" y="663701"/>
                </a:lnTo>
                <a:lnTo>
                  <a:pt x="3601099" y="663701"/>
                </a:lnTo>
                <a:lnTo>
                  <a:pt x="3644136" y="655045"/>
                </a:lnTo>
                <a:lnTo>
                  <a:pt x="3679310" y="631301"/>
                </a:lnTo>
                <a:lnTo>
                  <a:pt x="3703085" y="596127"/>
                </a:lnTo>
                <a:lnTo>
                  <a:pt x="3711711" y="553059"/>
                </a:lnTo>
                <a:lnTo>
                  <a:pt x="3711711" y="110611"/>
                </a:lnTo>
                <a:lnTo>
                  <a:pt x="3703085" y="67543"/>
                </a:lnTo>
                <a:lnTo>
                  <a:pt x="3679310" y="32369"/>
                </a:lnTo>
                <a:lnTo>
                  <a:pt x="3644136" y="8625"/>
                </a:lnTo>
                <a:lnTo>
                  <a:pt x="36010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2110" y="3083570"/>
            <a:ext cx="3712210" cy="664210"/>
          </a:xfrm>
          <a:custGeom>
            <a:avLst/>
            <a:gdLst/>
            <a:ahLst/>
            <a:cxnLst/>
            <a:rect l="l" t="t" r="r" b="b"/>
            <a:pathLst>
              <a:path w="3712210" h="664210">
                <a:moveTo>
                  <a:pt x="0" y="110611"/>
                </a:moveTo>
                <a:lnTo>
                  <a:pt x="8692" y="67543"/>
                </a:lnTo>
                <a:lnTo>
                  <a:pt x="32397" y="32369"/>
                </a:lnTo>
                <a:lnTo>
                  <a:pt x="67568" y="8625"/>
                </a:lnTo>
                <a:lnTo>
                  <a:pt x="110621" y="0"/>
                </a:lnTo>
                <a:lnTo>
                  <a:pt x="3601099" y="0"/>
                </a:lnTo>
                <a:lnTo>
                  <a:pt x="3644136" y="8625"/>
                </a:lnTo>
                <a:lnTo>
                  <a:pt x="3679310" y="32369"/>
                </a:lnTo>
                <a:lnTo>
                  <a:pt x="3703085" y="67543"/>
                </a:lnTo>
                <a:lnTo>
                  <a:pt x="3711711" y="110611"/>
                </a:lnTo>
                <a:lnTo>
                  <a:pt x="3711711" y="553059"/>
                </a:lnTo>
                <a:lnTo>
                  <a:pt x="3703085" y="596127"/>
                </a:lnTo>
                <a:lnTo>
                  <a:pt x="3679310" y="631301"/>
                </a:lnTo>
                <a:lnTo>
                  <a:pt x="3644136" y="655045"/>
                </a:lnTo>
                <a:lnTo>
                  <a:pt x="3601099" y="663701"/>
                </a:lnTo>
                <a:lnTo>
                  <a:pt x="110621" y="663701"/>
                </a:lnTo>
                <a:lnTo>
                  <a:pt x="67568" y="655045"/>
                </a:lnTo>
                <a:lnTo>
                  <a:pt x="32397" y="631301"/>
                </a:lnTo>
                <a:lnTo>
                  <a:pt x="8692" y="596127"/>
                </a:lnTo>
                <a:lnTo>
                  <a:pt x="0" y="553059"/>
                </a:lnTo>
                <a:lnTo>
                  <a:pt x="0" y="11061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36" y="3073907"/>
            <a:ext cx="3732276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650" y="3274962"/>
            <a:ext cx="237426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tial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2110" y="4159889"/>
            <a:ext cx="3712210" cy="664845"/>
          </a:xfrm>
          <a:custGeom>
            <a:avLst/>
            <a:gdLst/>
            <a:ahLst/>
            <a:cxnLst/>
            <a:rect l="l" t="t" r="r" b="b"/>
            <a:pathLst>
              <a:path w="3712210" h="664845">
                <a:moveTo>
                  <a:pt x="3600977" y="0"/>
                </a:moveTo>
                <a:lnTo>
                  <a:pt x="110752" y="0"/>
                </a:lnTo>
                <a:lnTo>
                  <a:pt x="67638" y="8631"/>
                </a:lnTo>
                <a:lnTo>
                  <a:pt x="32445" y="32384"/>
                </a:lnTo>
                <a:lnTo>
                  <a:pt x="8705" y="67555"/>
                </a:lnTo>
                <a:lnTo>
                  <a:pt x="0" y="110739"/>
                </a:lnTo>
                <a:lnTo>
                  <a:pt x="0" y="553711"/>
                </a:lnTo>
                <a:lnTo>
                  <a:pt x="8705" y="596895"/>
                </a:lnTo>
                <a:lnTo>
                  <a:pt x="32445" y="632078"/>
                </a:lnTo>
                <a:lnTo>
                  <a:pt x="67638" y="655819"/>
                </a:lnTo>
                <a:lnTo>
                  <a:pt x="110752" y="664463"/>
                </a:lnTo>
                <a:lnTo>
                  <a:pt x="3600977" y="664463"/>
                </a:lnTo>
                <a:lnTo>
                  <a:pt x="3644136" y="655819"/>
                </a:lnTo>
                <a:lnTo>
                  <a:pt x="3679310" y="632078"/>
                </a:lnTo>
                <a:lnTo>
                  <a:pt x="3703085" y="596895"/>
                </a:lnTo>
                <a:lnTo>
                  <a:pt x="3711711" y="553711"/>
                </a:lnTo>
                <a:lnTo>
                  <a:pt x="3711711" y="110739"/>
                </a:lnTo>
                <a:lnTo>
                  <a:pt x="3703085" y="67555"/>
                </a:lnTo>
                <a:lnTo>
                  <a:pt x="3679310" y="32384"/>
                </a:lnTo>
                <a:lnTo>
                  <a:pt x="3644136" y="8631"/>
                </a:lnTo>
                <a:lnTo>
                  <a:pt x="360097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110" y="4159889"/>
            <a:ext cx="3712210" cy="664845"/>
          </a:xfrm>
          <a:custGeom>
            <a:avLst/>
            <a:gdLst/>
            <a:ahLst/>
            <a:cxnLst/>
            <a:rect l="l" t="t" r="r" b="b"/>
            <a:pathLst>
              <a:path w="3712210" h="664845">
                <a:moveTo>
                  <a:pt x="0" y="110739"/>
                </a:moveTo>
                <a:lnTo>
                  <a:pt x="8705" y="67555"/>
                </a:lnTo>
                <a:lnTo>
                  <a:pt x="32445" y="32384"/>
                </a:lnTo>
                <a:lnTo>
                  <a:pt x="67638" y="8631"/>
                </a:lnTo>
                <a:lnTo>
                  <a:pt x="110752" y="0"/>
                </a:lnTo>
                <a:lnTo>
                  <a:pt x="3600977" y="0"/>
                </a:lnTo>
                <a:lnTo>
                  <a:pt x="3644136" y="8631"/>
                </a:lnTo>
                <a:lnTo>
                  <a:pt x="3679310" y="32384"/>
                </a:lnTo>
                <a:lnTo>
                  <a:pt x="3703085" y="67555"/>
                </a:lnTo>
                <a:lnTo>
                  <a:pt x="3711711" y="110739"/>
                </a:lnTo>
                <a:lnTo>
                  <a:pt x="3711711" y="553711"/>
                </a:lnTo>
                <a:lnTo>
                  <a:pt x="3703085" y="596895"/>
                </a:lnTo>
                <a:lnTo>
                  <a:pt x="3679310" y="632078"/>
                </a:lnTo>
                <a:lnTo>
                  <a:pt x="3644136" y="655819"/>
                </a:lnTo>
                <a:lnTo>
                  <a:pt x="3600977" y="664463"/>
                </a:lnTo>
                <a:lnTo>
                  <a:pt x="110752" y="664463"/>
                </a:lnTo>
                <a:lnTo>
                  <a:pt x="67638" y="655819"/>
                </a:lnTo>
                <a:lnTo>
                  <a:pt x="32445" y="632078"/>
                </a:lnTo>
                <a:lnTo>
                  <a:pt x="8705" y="596895"/>
                </a:lnTo>
                <a:lnTo>
                  <a:pt x="0" y="553711"/>
                </a:lnTo>
                <a:lnTo>
                  <a:pt x="0" y="1107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336" y="4149852"/>
            <a:ext cx="3732276" cy="684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4372" y="4350660"/>
            <a:ext cx="264858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479" y="2292736"/>
            <a:ext cx="378777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68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25" dirty="0"/>
              <a:t>Tenant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35" dirty="0"/>
              <a:t>Doma</a:t>
            </a:r>
            <a:r>
              <a:rPr spc="-5" dirty="0"/>
              <a:t>i</a:t>
            </a:r>
            <a:r>
              <a:rPr spc="-25" dirty="0"/>
              <a:t>n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35" dirty="0"/>
              <a:t>N</a:t>
            </a:r>
            <a:r>
              <a:rPr spc="-50" dirty="0"/>
              <a:t>a</a:t>
            </a:r>
            <a:r>
              <a:rPr spc="-45" dirty="0"/>
              <a:t>me</a:t>
            </a:r>
            <a:r>
              <a:rPr spc="-25" dirty="0"/>
              <a:t>s</a:t>
            </a:r>
          </a:p>
        </p:txBody>
      </p:sp>
      <p:sp>
        <p:nvSpPr>
          <p:cNvPr id="14" name="object 14"/>
          <p:cNvSpPr/>
          <p:nvPr/>
        </p:nvSpPr>
        <p:spPr>
          <a:xfrm>
            <a:off x="5793729" y="1728301"/>
            <a:ext cx="5696071" cy="4502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3245" y="4732651"/>
            <a:ext cx="5347970" cy="50101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7210" indent="-286385">
              <a:lnSpc>
                <a:spcPct val="100000"/>
              </a:lnSpc>
              <a:buFont typeface="Arial Unicode MS"/>
              <a:buChar char="❑"/>
              <a:tabLst>
                <a:tab pos="537845" algn="l"/>
              </a:tabLst>
            </a:pP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grou</a:t>
            </a:r>
            <a:r>
              <a:rPr sz="1800" b="1" spc="-15" dirty="0">
                <a:latin typeface="Arial"/>
                <a:cs typeface="Arial"/>
              </a:rPr>
              <a:t>ps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es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1740"/>
            <a:ext cx="8812530" cy="7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only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oup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mo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so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grou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ther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oup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24" y="5413119"/>
            <a:ext cx="73202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Rol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-ba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contro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be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applied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oup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67515" cy="831850"/>
          </a:xfrm>
          <a:custGeom>
            <a:avLst/>
            <a:gdLst/>
            <a:ahLst/>
            <a:cxnLst/>
            <a:rect l="l" t="t" r="r" b="b"/>
            <a:pathLst>
              <a:path w="11867515" h="831850">
                <a:moveTo>
                  <a:pt x="0" y="831854"/>
                </a:moveTo>
                <a:lnTo>
                  <a:pt x="11867509" y="831854"/>
                </a:lnTo>
                <a:lnTo>
                  <a:pt x="11867509" y="0"/>
                </a:lnTo>
                <a:lnTo>
                  <a:pt x="0" y="0"/>
                </a:lnTo>
                <a:lnTo>
                  <a:pt x="0" y="83185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32561"/>
            <a:ext cx="10519410" cy="69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mana</a:t>
            </a:r>
            <a:r>
              <a:rPr sz="2400" b="1" spc="-10" dirty="0">
                <a:latin typeface="Arial"/>
                <a:cs typeface="Arial"/>
              </a:rPr>
              <a:t>g</a:t>
            </a:r>
            <a:r>
              <a:rPr sz="2400" b="1" spc="-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ask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ex</a:t>
            </a:r>
            <a:r>
              <a:rPr sz="2400" b="1" spc="-10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lain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how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use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g</a:t>
            </a:r>
            <a:r>
              <a:rPr sz="2400" b="1" spc="-20" dirty="0">
                <a:latin typeface="Arial"/>
                <a:cs typeface="Arial"/>
              </a:rPr>
              <a:t>roup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provide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al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fol</a:t>
            </a:r>
            <a:r>
              <a:rPr sz="2400" b="1" spc="-25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inf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rma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ion,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xc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pt?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Select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Q28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5960" y="3728085"/>
            <a:ext cx="1716405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4500" indent="-284480">
              <a:lnSpc>
                <a:spcPct val="100000"/>
              </a:lnSpc>
              <a:buFont typeface="Arial Unicode MS"/>
              <a:buChar char="❑"/>
              <a:tabLst>
                <a:tab pos="445134" algn="l"/>
              </a:tabLst>
            </a:pPr>
            <a:r>
              <a:rPr sz="1800" b="1" spc="-25" dirty="0">
                <a:latin typeface="Arial"/>
                <a:cs typeface="Arial"/>
              </a:rPr>
              <a:t>Lo</a:t>
            </a:r>
            <a:r>
              <a:rPr sz="1800" b="1" spc="-20" dirty="0">
                <a:latin typeface="Arial"/>
                <a:cs typeface="Arial"/>
              </a:rPr>
              <a:t>ca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7233" y="4291965"/>
            <a:ext cx="171577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3230" indent="-284480">
              <a:lnSpc>
                <a:spcPct val="100000"/>
              </a:lnSpc>
              <a:buFont typeface="Arial Unicode MS"/>
              <a:buChar char="❑"/>
              <a:tabLst>
                <a:tab pos="443865" algn="l"/>
              </a:tabLst>
            </a:pPr>
            <a:r>
              <a:rPr sz="1800" b="1" spc="-30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am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905686"/>
            <a:ext cx="169418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Re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ub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Font typeface="Arial Unicode MS"/>
              <a:buChar char="❑"/>
            </a:pPr>
            <a:endParaRPr sz="1650">
              <a:latin typeface="Times New Roman"/>
              <a:cs typeface="Times New Roman"/>
            </a:endParaRPr>
          </a:p>
          <a:p>
            <a:pPr marL="342900" lvl="1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4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67515" cy="1201420"/>
          </a:xfrm>
          <a:custGeom>
            <a:avLst/>
            <a:gdLst/>
            <a:ahLst/>
            <a:cxnLst/>
            <a:rect l="l" t="t" r="r" b="b"/>
            <a:pathLst>
              <a:path w="11867515" h="1201420">
                <a:moveTo>
                  <a:pt x="0" y="1201424"/>
                </a:moveTo>
                <a:lnTo>
                  <a:pt x="11867509" y="1201424"/>
                </a:lnTo>
                <a:lnTo>
                  <a:pt x="11867509" y="0"/>
                </a:lnTo>
                <a:lnTo>
                  <a:pt x="0" y="0"/>
                </a:lnTo>
                <a:lnTo>
                  <a:pt x="0" y="120142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32561"/>
            <a:ext cx="10771505" cy="105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20" dirty="0">
                <a:latin typeface="Arial"/>
                <a:cs typeface="Arial"/>
              </a:rPr>
              <a:t>eatin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n</a:t>
            </a:r>
            <a:r>
              <a:rPr sz="2400" b="1" spc="-20" dirty="0">
                <a:latin typeface="Arial"/>
                <a:cs typeface="Arial"/>
              </a:rPr>
              <a:t>ew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group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us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sting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two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parameters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20" dirty="0">
                <a:latin typeface="Arial"/>
                <a:cs typeface="Arial"/>
              </a:rPr>
              <a:t>eq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ired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when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creat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group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10" dirty="0">
                <a:latin typeface="Arial"/>
                <a:cs typeface="Arial"/>
              </a:rPr>
              <a:t>ith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Power</a:t>
            </a:r>
            <a:r>
              <a:rPr sz="2400" b="1" spc="-3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or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CLI</a:t>
            </a:r>
            <a:r>
              <a:rPr sz="2400" b="1" spc="-15" dirty="0">
                <a:latin typeface="Arial"/>
                <a:cs typeface="Arial"/>
              </a:rPr>
              <a:t>?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Select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two.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Q29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047365"/>
          </a:xfrm>
          <a:custGeom>
            <a:avLst/>
            <a:gdLst/>
            <a:ahLst/>
            <a:cxnLst/>
            <a:rect l="l" t="t" r="r" b="b"/>
            <a:pathLst>
              <a:path w="11867515" h="3047365">
                <a:moveTo>
                  <a:pt x="0" y="3047237"/>
                </a:moveTo>
                <a:lnTo>
                  <a:pt x="11867387" y="3047237"/>
                </a:lnTo>
                <a:lnTo>
                  <a:pt x="11867387" y="0"/>
                </a:lnTo>
                <a:lnTo>
                  <a:pt x="0" y="0"/>
                </a:lnTo>
                <a:lnTo>
                  <a:pt x="0" y="304723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9289" y="4645021"/>
            <a:ext cx="171577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3865" indent="-285115">
              <a:lnSpc>
                <a:spcPct val="100000"/>
              </a:lnSpc>
              <a:buFont typeface="Arial Unicode MS"/>
              <a:buChar char="❑"/>
              <a:tabLst>
                <a:tab pos="444500" algn="l"/>
              </a:tabLst>
            </a:pPr>
            <a:r>
              <a:rPr sz="1800" b="1" spc="-5" dirty="0">
                <a:latin typeface="Arial"/>
                <a:cs typeface="Arial"/>
              </a:rPr>
              <a:t>Trust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I</a:t>
            </a:r>
            <a:r>
              <a:rPr sz="1800" b="1" spc="-4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14890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5" dirty="0">
                <a:latin typeface="Arial"/>
                <a:cs typeface="Arial"/>
              </a:rPr>
              <a:t>ke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mak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atio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whose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tains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9" y="1609494"/>
            <a:ext cx="11272520" cy="2508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-premises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Director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ten</a:t>
            </a:r>
            <a:r>
              <a:rPr sz="2400" b="1" spc="-10" dirty="0">
                <a:latin typeface="Arial"/>
                <a:cs typeface="Arial"/>
              </a:rPr>
              <a:t>ant.</a:t>
            </a:r>
            <a:endParaRPr sz="24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have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pl</a:t>
            </a:r>
            <a:r>
              <a:rPr sz="1800" spc="-10" dirty="0">
                <a:latin typeface="Segoe UI"/>
                <a:cs typeface="Segoe UI"/>
              </a:rPr>
              <a:t>oy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Con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ct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h</a:t>
            </a:r>
            <a:r>
              <a:rPr sz="1800" spc="-10" dirty="0">
                <a:latin typeface="Segoe UI"/>
                <a:cs typeface="Segoe UI"/>
              </a:rPr>
              <a:t>ave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configu</a:t>
            </a:r>
            <a:r>
              <a:rPr sz="1800" spc="-15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p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s</a:t>
            </a:r>
            <a:r>
              <a:rPr sz="1800" spc="-10" dirty="0">
                <a:latin typeface="Segoe UI"/>
                <a:cs typeface="Segoe UI"/>
              </a:rPr>
              <a:t>-through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Segoe UI"/>
                <a:cs typeface="Segoe UI"/>
              </a:rPr>
              <a:t>au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hen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20" dirty="0">
                <a:latin typeface="Segoe UI"/>
                <a:cs typeface="Segoe UI"/>
              </a:rPr>
              <a:t>c</a:t>
            </a:r>
            <a:r>
              <a:rPr sz="1800" spc="-30" dirty="0">
                <a:latin typeface="Segoe UI"/>
                <a:cs typeface="Segoe UI"/>
              </a:rPr>
              <a:t>a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30" dirty="0">
                <a:latin typeface="Segoe UI"/>
                <a:cs typeface="Segoe UI"/>
              </a:rPr>
              <a:t>on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ir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b</a:t>
            </a:r>
            <a:r>
              <a:rPr sz="1800" spc="-15" dirty="0">
                <a:latin typeface="Segoe UI"/>
                <a:cs typeface="Segoe UI"/>
              </a:rPr>
              <a:t>scrip</a:t>
            </a:r>
            <a:r>
              <a:rPr sz="1800" spc="-10" dirty="0">
                <a:latin typeface="Segoe UI"/>
                <a:cs typeface="Segoe UI"/>
              </a:rPr>
              <a:t>tion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contain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ma</a:t>
            </a:r>
            <a:r>
              <a:rPr sz="1800" spc="-10" dirty="0">
                <a:latin typeface="Segoe UI"/>
                <a:cs typeface="Segoe UI"/>
              </a:rPr>
              <a:t>ny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we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dirty="0">
                <a:latin typeface="Segoe UI"/>
                <a:cs typeface="Segoe UI"/>
              </a:rPr>
              <a:t>pps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that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accessed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from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h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I</a:t>
            </a:r>
            <a:r>
              <a:rPr sz="1800" spc="-30" dirty="0">
                <a:latin typeface="Segoe UI"/>
                <a:cs typeface="Segoe UI"/>
              </a:rPr>
              <a:t>n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r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ts val="2155"/>
              </a:lnSpc>
              <a:spcBef>
                <a:spcPts val="85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MFA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with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Az</a:t>
            </a:r>
            <a:r>
              <a:rPr sz="1800" spc="5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25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n</a:t>
            </a:r>
            <a:r>
              <a:rPr sz="1800" spc="-25" dirty="0">
                <a:latin typeface="Segoe UI"/>
                <a:cs typeface="Segoe UI"/>
              </a:rPr>
              <a:t>t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99600"/>
              </a:lnSpc>
              <a:spcBef>
                <a:spcPts val="5"/>
              </a:spcBef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10" dirty="0">
                <a:latin typeface="Arial"/>
                <a:cs typeface="Arial"/>
              </a:rPr>
              <a:t>s</a:t>
            </a:r>
            <a:r>
              <a:rPr sz="2400" b="1" spc="-5" dirty="0">
                <a:latin typeface="Arial"/>
                <a:cs typeface="Arial"/>
              </a:rPr>
              <a:t>ke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solut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pr</a:t>
            </a:r>
            <a:r>
              <a:rPr sz="2400" b="1" spc="-5" dirty="0">
                <a:latin typeface="Arial"/>
                <a:cs typeface="Arial"/>
              </a:rPr>
              <a:t>ev</a:t>
            </a:r>
            <a:r>
              <a:rPr sz="2400" b="1" spc="-10" dirty="0">
                <a:latin typeface="Arial"/>
                <a:cs typeface="Arial"/>
              </a:rPr>
              <a:t>en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users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om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being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prompted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MFA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while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app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from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on</a:t>
            </a:r>
            <a:r>
              <a:rPr sz="2400" b="1" dirty="0">
                <a:latin typeface="Arial"/>
                <a:cs typeface="Arial"/>
              </a:rPr>
              <a:t>-p</a:t>
            </a:r>
            <a:r>
              <a:rPr sz="2400" b="1" spc="-15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emise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network.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advis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17545" y="5280590"/>
            <a:ext cx="7181215" cy="1337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110" indent="-285115">
              <a:lnSpc>
                <a:spcPct val="100000"/>
              </a:lnSpc>
              <a:buFont typeface="Arial Unicode MS"/>
              <a:buChar char="❑"/>
              <a:tabLst>
                <a:tab pos="37274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site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5" dirty="0">
                <a:latin typeface="Arial"/>
                <a:cs typeface="Arial"/>
              </a:rPr>
              <a:t>sit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VP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betwe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on-</a:t>
            </a:r>
            <a:r>
              <a:rPr sz="1800" b="1" dirty="0">
                <a:latin typeface="Arial"/>
                <a:cs typeface="Arial"/>
              </a:rPr>
              <a:t>pre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ise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netwo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z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800">
              <a:latin typeface="Times New Roman"/>
              <a:cs typeface="Times New Roman"/>
            </a:endParaRPr>
          </a:p>
          <a:p>
            <a:pPr marL="326390" indent="-285115">
              <a:lnSpc>
                <a:spcPct val="100000"/>
              </a:lnSpc>
              <a:buFont typeface="Arial Unicode MS"/>
              <a:buChar char="❑"/>
              <a:tabLst>
                <a:tab pos="32702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x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5" dirty="0">
                <a:latin typeface="Arial"/>
                <a:cs typeface="Arial"/>
              </a:rPr>
              <a:t>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Q30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2708910"/>
          </a:xfrm>
          <a:custGeom>
            <a:avLst/>
            <a:gdLst/>
            <a:ahLst/>
            <a:cxnLst/>
            <a:rect l="l" t="t" r="r" b="b"/>
            <a:pathLst>
              <a:path w="11867515" h="2708910">
                <a:moveTo>
                  <a:pt x="0" y="2708909"/>
                </a:moveTo>
                <a:lnTo>
                  <a:pt x="11867387" y="2708909"/>
                </a:lnTo>
                <a:lnTo>
                  <a:pt x="11867387" y="0"/>
                </a:lnTo>
                <a:lnTo>
                  <a:pt x="0" y="0"/>
                </a:lnTo>
                <a:lnTo>
                  <a:pt x="0" y="270890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2299" y="4996184"/>
            <a:ext cx="9431020" cy="5175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7355" indent="-284480">
              <a:lnSpc>
                <a:spcPct val="100000"/>
              </a:lnSpc>
              <a:buFont typeface="Arial Unicode MS"/>
              <a:buChar char="❑"/>
              <a:tabLst>
                <a:tab pos="427990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l,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dify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ue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denti</a:t>
            </a:r>
            <a:r>
              <a:rPr sz="1800" b="1" dirty="0">
                <a:latin typeface="Arial"/>
                <a:cs typeface="Arial"/>
              </a:rPr>
              <a:t>ty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pt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on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il</a:t>
            </a:r>
            <a:r>
              <a:rPr sz="1800" b="1" spc="-35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nd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spc="-30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1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24542"/>
            <a:ext cx="10960100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90"/>
              </a:lnSpc>
            </a:pPr>
            <a:r>
              <a:rPr sz="2000" b="1" dirty="0">
                <a:latin typeface="Arial"/>
                <a:cs typeface="Arial"/>
              </a:rPr>
              <a:t>An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or</a:t>
            </a:r>
            <a:r>
              <a:rPr sz="2000" b="1" spc="-15" dirty="0">
                <a:latin typeface="Arial"/>
                <a:cs typeface="Arial"/>
              </a:rPr>
              <a:t>g</a:t>
            </a:r>
            <a:r>
              <a:rPr sz="2000" b="1" spc="-5" dirty="0">
                <a:latin typeface="Arial"/>
                <a:cs typeface="Arial"/>
              </a:rPr>
              <a:t>aniz</a:t>
            </a:r>
            <a:r>
              <a:rPr sz="2000" b="1" spc="-10" dirty="0">
                <a:latin typeface="Arial"/>
                <a:cs typeface="Arial"/>
              </a:rPr>
              <a:t>at</a:t>
            </a:r>
            <a:r>
              <a:rPr sz="2000" b="1" dirty="0">
                <a:latin typeface="Arial"/>
                <a:cs typeface="Arial"/>
              </a:rPr>
              <a:t>ion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has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an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zure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sub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criptio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ai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wind_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spc="-15" dirty="0">
                <a:latin typeface="Arial"/>
                <a:cs typeface="Arial"/>
              </a:rPr>
              <a:t>u</a:t>
            </a:r>
            <a:r>
              <a:rPr sz="2000" b="1" dirty="0">
                <a:latin typeface="Arial"/>
                <a:cs typeface="Arial"/>
              </a:rPr>
              <a:t>bcription</a:t>
            </a:r>
            <a:r>
              <a:rPr sz="2000" b="1" spc="-20" dirty="0">
                <a:latin typeface="Arial"/>
                <a:cs typeface="Arial"/>
              </a:rPr>
              <a:t>_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that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ntains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0" dirty="0">
                <a:latin typeface="Arial"/>
                <a:cs typeface="Arial"/>
              </a:rPr>
              <a:t>z</a:t>
            </a:r>
            <a:r>
              <a:rPr sz="2000" b="1" spc="-15" dirty="0">
                <a:latin typeface="Arial"/>
                <a:cs typeface="Arial"/>
              </a:rPr>
              <a:t>u</a:t>
            </a:r>
            <a:r>
              <a:rPr sz="2000" b="1" spc="-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ai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wi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d_VM_1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wit</a:t>
            </a:r>
            <a:r>
              <a:rPr sz="2000" b="1" spc="-15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resou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group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ai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wi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d_R</a:t>
            </a:r>
            <a:r>
              <a:rPr sz="2000" b="1" spc="-15" dirty="0">
                <a:latin typeface="Arial"/>
                <a:cs typeface="Arial"/>
              </a:rPr>
              <a:t>G</a:t>
            </a:r>
            <a:r>
              <a:rPr sz="2000" b="1" spc="-5" dirty="0">
                <a:latin typeface="Arial"/>
                <a:cs typeface="Arial"/>
              </a:rPr>
              <a:t>_1.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2086938"/>
            <a:ext cx="11391265" cy="170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Segoe UI"/>
                <a:cs typeface="Segoe UI"/>
              </a:rPr>
              <a:t>Tai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-15" dirty="0">
                <a:latin typeface="Segoe UI"/>
                <a:cs typeface="Segoe UI"/>
              </a:rPr>
              <a:t>wi</a:t>
            </a:r>
            <a:r>
              <a:rPr sz="1800" spc="-5" dirty="0">
                <a:latin typeface="Segoe UI"/>
                <a:cs typeface="Segoe UI"/>
              </a:rPr>
              <a:t>n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_</a:t>
            </a:r>
            <a:r>
              <a:rPr sz="1800" spc="-5" dirty="0">
                <a:latin typeface="Segoe UI"/>
                <a:cs typeface="Segoe UI"/>
              </a:rPr>
              <a:t>VM_</a:t>
            </a:r>
            <a:r>
              <a:rPr sz="1800" dirty="0">
                <a:latin typeface="Segoe UI"/>
                <a:cs typeface="Segoe UI"/>
              </a:rPr>
              <a:t>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runs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servi</a:t>
            </a:r>
            <a:r>
              <a:rPr sz="1800" spc="-10" dirty="0">
                <a:latin typeface="Segoe UI"/>
                <a:cs typeface="Segoe UI"/>
              </a:rPr>
              <a:t>c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that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loy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o</a:t>
            </a:r>
            <a:r>
              <a:rPr sz="1800" spc="-10" dirty="0">
                <a:latin typeface="Segoe UI"/>
                <a:cs typeface="Segoe UI"/>
              </a:rPr>
              <a:t>ur</a:t>
            </a:r>
            <a:r>
              <a:rPr sz="1800" spc="-5" dirty="0">
                <a:latin typeface="Segoe UI"/>
                <a:cs typeface="Segoe UI"/>
              </a:rPr>
              <a:t>c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-40" dirty="0">
                <a:latin typeface="Segoe UI"/>
                <a:cs typeface="Segoe UI"/>
              </a:rPr>
              <a:t>w</a:t>
            </a:r>
            <a:r>
              <a:rPr sz="1800" spc="-20" dirty="0">
                <a:latin typeface="Segoe UI"/>
                <a:cs typeface="Segoe UI"/>
              </a:rPr>
              <a:t>i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30" dirty="0">
                <a:latin typeface="Segoe UI"/>
                <a:cs typeface="Segoe UI"/>
              </a:rPr>
              <a:t>d</a:t>
            </a:r>
            <a:r>
              <a:rPr sz="1800" dirty="0">
                <a:latin typeface="Segoe UI"/>
                <a:cs typeface="Segoe UI"/>
              </a:rPr>
              <a:t>_</a:t>
            </a:r>
            <a:r>
              <a:rPr sz="1800" spc="-15" dirty="0">
                <a:latin typeface="Segoe UI"/>
                <a:cs typeface="Segoe UI"/>
              </a:rPr>
              <a:t>RG_1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marR="5080" indent="-28448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w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nt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ns</a:t>
            </a:r>
            <a:r>
              <a:rPr sz="1800" spc="-10" dirty="0">
                <a:latin typeface="Segoe UI"/>
                <a:cs typeface="Segoe UI"/>
              </a:rPr>
              <a:t>ure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servic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runn</a:t>
            </a:r>
            <a:r>
              <a:rPr sz="1800" dirty="0">
                <a:latin typeface="Segoe UI"/>
                <a:cs typeface="Segoe UI"/>
              </a:rPr>
              <a:t>i</a:t>
            </a:r>
            <a:r>
              <a:rPr sz="1800" spc="-15" dirty="0">
                <a:latin typeface="Segoe UI"/>
                <a:cs typeface="Segoe UI"/>
              </a:rPr>
              <a:t>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Tai</a:t>
            </a:r>
            <a:r>
              <a:rPr sz="1800" spc="-10" dirty="0">
                <a:latin typeface="Segoe UI"/>
                <a:cs typeface="Segoe UI"/>
              </a:rPr>
              <a:t>lw</a:t>
            </a:r>
            <a:r>
              <a:rPr sz="1800" spc="-15" dirty="0">
                <a:latin typeface="Segoe UI"/>
                <a:cs typeface="Segoe UI"/>
              </a:rPr>
              <a:t>in</a:t>
            </a:r>
            <a:r>
              <a:rPr sz="1800" spc="-25" dirty="0">
                <a:latin typeface="Segoe UI"/>
                <a:cs typeface="Segoe UI"/>
              </a:rPr>
              <a:t>d</a:t>
            </a:r>
            <a:r>
              <a:rPr sz="1800" dirty="0">
                <a:latin typeface="Segoe UI"/>
                <a:cs typeface="Segoe UI"/>
              </a:rPr>
              <a:t>_</a:t>
            </a:r>
            <a:r>
              <a:rPr sz="1800" spc="5" dirty="0">
                <a:latin typeface="Segoe UI"/>
                <a:cs typeface="Segoe UI"/>
              </a:rPr>
              <a:t>V</a:t>
            </a:r>
            <a:r>
              <a:rPr sz="1800" dirty="0">
                <a:latin typeface="Segoe UI"/>
                <a:cs typeface="Segoe UI"/>
              </a:rPr>
              <a:t>M_1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can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mana</a:t>
            </a:r>
            <a:r>
              <a:rPr sz="1800" spc="-10" dirty="0">
                <a:latin typeface="Segoe UI"/>
                <a:cs typeface="Segoe UI"/>
              </a:rPr>
              <a:t>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o</a:t>
            </a:r>
            <a:r>
              <a:rPr sz="1800" spc="-10" dirty="0">
                <a:latin typeface="Segoe UI"/>
                <a:cs typeface="Segoe UI"/>
              </a:rPr>
              <a:t>urces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Tai</a:t>
            </a:r>
            <a:r>
              <a:rPr sz="1800" spc="-10" dirty="0">
                <a:latin typeface="Segoe UI"/>
                <a:cs typeface="Segoe UI"/>
              </a:rPr>
              <a:t>lw</a:t>
            </a:r>
            <a:r>
              <a:rPr sz="1800" spc="-15" dirty="0">
                <a:latin typeface="Segoe UI"/>
                <a:cs typeface="Segoe UI"/>
              </a:rPr>
              <a:t>in</a:t>
            </a:r>
            <a:r>
              <a:rPr sz="1800" spc="-25" dirty="0">
                <a:latin typeface="Segoe UI"/>
                <a:cs typeface="Segoe UI"/>
              </a:rPr>
              <a:t>d</a:t>
            </a:r>
            <a:r>
              <a:rPr sz="1800" dirty="0">
                <a:latin typeface="Segoe UI"/>
                <a:cs typeface="Segoe UI"/>
              </a:rPr>
              <a:t>_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egoe UI"/>
                <a:cs typeface="Segoe UI"/>
              </a:rPr>
              <a:t>R</a:t>
            </a:r>
            <a:r>
              <a:rPr sz="1800" dirty="0">
                <a:latin typeface="Segoe UI"/>
                <a:cs typeface="Segoe UI"/>
              </a:rPr>
              <a:t>G_1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by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r>
              <a:rPr sz="1800" spc="-15" dirty="0">
                <a:latin typeface="Segoe UI"/>
                <a:cs typeface="Segoe UI"/>
              </a:rPr>
              <a:t>ing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id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ntity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of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Tai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spc="-15" dirty="0">
                <a:latin typeface="Segoe UI"/>
                <a:cs typeface="Segoe UI"/>
              </a:rPr>
              <a:t>win</a:t>
            </a:r>
            <a:r>
              <a:rPr sz="1800" spc="-10" dirty="0">
                <a:latin typeface="Segoe UI"/>
                <a:cs typeface="Segoe UI"/>
              </a:rPr>
              <a:t>d</a:t>
            </a:r>
            <a:r>
              <a:rPr sz="1800" spc="5" dirty="0">
                <a:latin typeface="Segoe UI"/>
                <a:cs typeface="Segoe UI"/>
              </a:rPr>
              <a:t>_</a:t>
            </a:r>
            <a:r>
              <a:rPr sz="1800" spc="-15" dirty="0">
                <a:latin typeface="Segoe UI"/>
                <a:cs typeface="Segoe UI"/>
              </a:rPr>
              <a:t>VM_1.</a:t>
            </a:r>
            <a:endParaRPr sz="1800">
              <a:latin typeface="Segoe UI"/>
              <a:cs typeface="Segoe UI"/>
            </a:endParaRPr>
          </a:p>
          <a:p>
            <a:pPr marL="297180" indent="-28448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Mana</a:t>
            </a:r>
            <a:r>
              <a:rPr sz="1800" spc="-25" dirty="0">
                <a:latin typeface="Segoe UI"/>
                <a:cs typeface="Segoe UI"/>
              </a:rPr>
              <a:t>g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Id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ntity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has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not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ee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na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5" dirty="0">
                <a:latin typeface="Segoe UI"/>
                <a:cs typeface="Segoe UI"/>
              </a:rPr>
              <a:t>le</a:t>
            </a:r>
            <a:r>
              <a:rPr sz="1800" dirty="0">
                <a:latin typeface="Segoe UI"/>
                <a:cs typeface="Segoe UI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Segoe UI"/>
                <a:cs typeface="Segoe UI"/>
              </a:rPr>
              <a:t>V</a:t>
            </a:r>
            <a:r>
              <a:rPr sz="1800" spc="-40" dirty="0">
                <a:latin typeface="Segoe UI"/>
                <a:cs typeface="Segoe UI"/>
              </a:rPr>
              <a:t>M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Wh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d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y</a:t>
            </a:r>
            <a:r>
              <a:rPr sz="2000" b="1" spc="-1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advis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they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d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f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rs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974" y="4632890"/>
            <a:ext cx="102374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l,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dify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ity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ol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(</a:t>
            </a:r>
            <a:r>
              <a:rPr sz="1800" b="1" dirty="0">
                <a:latin typeface="Arial"/>
                <a:cs typeface="Arial"/>
              </a:rPr>
              <a:t>IAM)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ettings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il</a:t>
            </a:r>
            <a:r>
              <a:rPr sz="1800" b="1" spc="-25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35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spc="-30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1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974" y="5693535"/>
            <a:ext cx="9281795" cy="84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</a:t>
            </a:r>
            <a:r>
              <a:rPr sz="1800" b="1" spc="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l,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modif</a:t>
            </a:r>
            <a:r>
              <a:rPr sz="1800" b="1" spc="-10" dirty="0">
                <a:latin typeface="Arial"/>
                <a:cs typeface="Arial"/>
              </a:rPr>
              <a:t>y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Po</a:t>
            </a:r>
            <a:r>
              <a:rPr sz="1800" b="1" dirty="0">
                <a:latin typeface="Arial"/>
                <a:cs typeface="Arial"/>
              </a:rPr>
              <a:t>licies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ettin</a:t>
            </a:r>
            <a:r>
              <a:rPr sz="1800" b="1" spc="-15" dirty="0">
                <a:latin typeface="Arial"/>
                <a:cs typeface="Arial"/>
              </a:rPr>
              <a:t>gs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il</a:t>
            </a:r>
            <a:r>
              <a:rPr sz="1800" b="1" spc="-25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nd</a:t>
            </a:r>
            <a:r>
              <a:rPr sz="1800" b="1" spc="-20" dirty="0">
                <a:latin typeface="Arial"/>
                <a:cs typeface="Arial"/>
              </a:rPr>
              <a:t>_R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_</a:t>
            </a:r>
            <a:r>
              <a:rPr sz="1800" b="1" spc="-25" dirty="0">
                <a:latin typeface="Arial"/>
                <a:cs typeface="Arial"/>
              </a:rPr>
              <a:t>1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  <a:buFont typeface="Arial Unicode MS"/>
              <a:buChar char="❑"/>
            </a:pPr>
            <a:endParaRPr sz="21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From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l,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modif</a:t>
            </a:r>
            <a:r>
              <a:rPr sz="1800" b="1" spc="-10" dirty="0">
                <a:latin typeface="Arial"/>
                <a:cs typeface="Arial"/>
              </a:rPr>
              <a:t>y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ces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ro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(</a:t>
            </a:r>
            <a:r>
              <a:rPr sz="1800" b="1" dirty="0">
                <a:latin typeface="Arial"/>
                <a:cs typeface="Arial"/>
              </a:rPr>
              <a:t>IAM)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ettin</a:t>
            </a:r>
            <a:r>
              <a:rPr sz="1800" b="1" spc="-15" dirty="0">
                <a:latin typeface="Arial"/>
                <a:cs typeface="Arial"/>
              </a:rPr>
              <a:t>gs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or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ai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nd</a:t>
            </a:r>
            <a:r>
              <a:rPr sz="1800" b="1" spc="-20" dirty="0">
                <a:latin typeface="Arial"/>
                <a:cs typeface="Arial"/>
              </a:rPr>
              <a:t>_R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_1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Q31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6115" y="4767584"/>
            <a:ext cx="5059045" cy="51689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8620" indent="-284480">
              <a:lnSpc>
                <a:spcPct val="100000"/>
              </a:lnSpc>
              <a:buFont typeface="Arial Unicode MS"/>
              <a:buChar char="❑"/>
              <a:tabLst>
                <a:tab pos="38925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wn</a:t>
            </a:r>
            <a:r>
              <a:rPr sz="1800" b="1" spc="-20" dirty="0">
                <a:latin typeface="Arial"/>
                <a:cs typeface="Arial"/>
              </a:rPr>
              <a:t>er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6312"/>
            <a:ext cx="4826635" cy="7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Su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ript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5" dirty="0">
                <a:latin typeface="Arial"/>
                <a:cs typeface="Arial"/>
              </a:rPr>
              <a:t>w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er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Su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ript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bu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5416167"/>
            <a:ext cx="52120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Reso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bu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77"/>
            <a:ext cx="11867515" cy="1569720"/>
          </a:xfrm>
          <a:custGeom>
            <a:avLst/>
            <a:gdLst/>
            <a:ahLst/>
            <a:cxnLst/>
            <a:rect l="l" t="t" r="r" b="b"/>
            <a:pathLst>
              <a:path w="11867515" h="1569720">
                <a:moveTo>
                  <a:pt x="0" y="1569719"/>
                </a:moveTo>
                <a:lnTo>
                  <a:pt x="11867509" y="1569719"/>
                </a:lnTo>
                <a:lnTo>
                  <a:pt x="1186750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2058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hires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new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adminis</a:t>
            </a:r>
            <a:r>
              <a:rPr sz="2400" b="1" spc="-5" dirty="0">
                <a:latin typeface="Arial"/>
                <a:cs typeface="Arial"/>
              </a:rPr>
              <a:t>tra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or.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She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needs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an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ge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</a:t>
            </a:r>
            <a:r>
              <a:rPr sz="2400" b="1" spc="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92" y="1607973"/>
            <a:ext cx="11657965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400" b="1" spc="-15" dirty="0">
                <a:latin typeface="Arial"/>
                <a:cs typeface="Arial"/>
              </a:rPr>
              <a:t>group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wit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irst</a:t>
            </a: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ie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w</a:t>
            </a:r>
            <a:r>
              <a:rPr sz="2400" b="1" spc="-2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b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server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including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as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igning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permissions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-2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ver</a:t>
            </a:r>
            <a:r>
              <a:rPr sz="2400" b="1" dirty="0">
                <a:latin typeface="Arial"/>
                <a:cs typeface="Arial"/>
              </a:rPr>
              <a:t>,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she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uld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not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</a:t>
            </a:r>
            <a:r>
              <a:rPr sz="2400" b="1" spc="-10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acces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other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groups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nside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subscription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ne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configur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rol</a:t>
            </a:r>
            <a:r>
              <a:rPr sz="2400" b="1" dirty="0">
                <a:latin typeface="Arial"/>
                <a:cs typeface="Arial"/>
              </a:rPr>
              <a:t>e-ba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2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cc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ss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hat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shoul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do?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-5" dirty="0">
                <a:latin typeface="Arial"/>
                <a:cs typeface="Arial"/>
              </a:rPr>
              <a:t>elec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Q32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1815" y="4236720"/>
            <a:ext cx="6087745" cy="53594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8640" indent="-284480">
              <a:lnSpc>
                <a:spcPct val="100000"/>
              </a:lnSpc>
              <a:buFont typeface="Arial Unicode MS"/>
              <a:buChar char="❑"/>
              <a:tabLst>
                <a:tab pos="54927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Cont</a:t>
            </a:r>
            <a:r>
              <a:rPr sz="1800" b="1" spc="-15" dirty="0">
                <a:latin typeface="Arial"/>
                <a:cs typeface="Arial"/>
              </a:rPr>
              <a:t>rib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tor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ro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4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M</a:t>
            </a:r>
            <a:r>
              <a:rPr sz="1800" b="1" spc="-30" dirty="0">
                <a:latin typeface="Arial"/>
                <a:cs typeface="Arial"/>
              </a:rPr>
              <a:t>3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6312"/>
            <a:ext cx="704469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Cont</a:t>
            </a:r>
            <a:r>
              <a:rPr sz="1800" b="1" spc="-15" dirty="0">
                <a:latin typeface="Arial"/>
                <a:cs typeface="Arial"/>
              </a:rPr>
              <a:t>rib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tor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10" dirty="0">
                <a:latin typeface="Arial"/>
                <a:cs typeface="Arial"/>
              </a:rPr>
              <a:t>le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oup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24" y="4913306"/>
            <a:ext cx="9758680" cy="965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Mo</a:t>
            </a:r>
            <a:r>
              <a:rPr sz="1800" b="1" spc="10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VM3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new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grou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ri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uto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rol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5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M</a:t>
            </a:r>
            <a:r>
              <a:rPr sz="1800" b="1" spc="-30" dirty="0">
                <a:latin typeface="Arial"/>
                <a:cs typeface="Arial"/>
              </a:rPr>
              <a:t>3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180" marR="155575" indent="-284480">
              <a:lnSpc>
                <a:spcPts val="2150"/>
              </a:lnSpc>
              <a:spcBef>
                <a:spcPts val="1375"/>
              </a:spcBef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on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rib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tor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rol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sourc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group,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then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sign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rol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VM3.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77"/>
            <a:ext cx="11867515" cy="1569720"/>
          </a:xfrm>
          <a:custGeom>
            <a:avLst/>
            <a:gdLst/>
            <a:ahLst/>
            <a:cxnLst/>
            <a:rect l="l" t="t" r="r" b="b"/>
            <a:pathLst>
              <a:path w="11867515" h="1569720">
                <a:moveTo>
                  <a:pt x="0" y="1569719"/>
                </a:moveTo>
                <a:lnTo>
                  <a:pt x="11867509" y="1569719"/>
                </a:lnTo>
                <a:lnTo>
                  <a:pt x="1186750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424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three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(VM1,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VM2,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M3)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g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oup.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305" y="1607973"/>
            <a:ext cx="11423650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400" b="1" spc="-5" dirty="0">
                <a:latin typeface="Arial"/>
                <a:cs typeface="Arial"/>
              </a:rPr>
              <a:t>H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lpdesk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hires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new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employe</a:t>
            </a:r>
            <a:r>
              <a:rPr sz="2400" b="1" spc="-10" dirty="0">
                <a:latin typeface="Arial"/>
                <a:cs typeface="Arial"/>
              </a:rPr>
              <a:t>e.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new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employe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mus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abl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modi</a:t>
            </a:r>
            <a:r>
              <a:rPr sz="2400" b="1" spc="-5" dirty="0">
                <a:latin typeface="Arial"/>
                <a:cs typeface="Arial"/>
              </a:rPr>
              <a:t>f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sett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VM3,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but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not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V</a:t>
            </a:r>
            <a:r>
              <a:rPr sz="2400" b="1" spc="-10" dirty="0">
                <a:latin typeface="Arial"/>
                <a:cs typeface="Arial"/>
              </a:rPr>
              <a:t>M</a:t>
            </a:r>
            <a:r>
              <a:rPr sz="2400" b="1" dirty="0">
                <a:latin typeface="Arial"/>
                <a:cs typeface="Arial"/>
              </a:rPr>
              <a:t>1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VM2.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mus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m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ni</a:t>
            </a:r>
            <a:r>
              <a:rPr sz="2400" b="1" spc="-35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ize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administ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ativ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overhea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uld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do?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Select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Q33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45290" cy="2677795"/>
          </a:xfrm>
          <a:custGeom>
            <a:avLst/>
            <a:gdLst/>
            <a:ahLst/>
            <a:cxnLst/>
            <a:rect l="l" t="t" r="r" b="b"/>
            <a:pathLst>
              <a:path w="11845290" h="2677795">
                <a:moveTo>
                  <a:pt x="0" y="2677667"/>
                </a:moveTo>
                <a:lnTo>
                  <a:pt x="11845289" y="2677667"/>
                </a:lnTo>
                <a:lnTo>
                  <a:pt x="11845289" y="0"/>
                </a:lnTo>
                <a:lnTo>
                  <a:pt x="0" y="0"/>
                </a:lnTo>
                <a:lnTo>
                  <a:pt x="0" y="267766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45944" y="5441954"/>
            <a:ext cx="5059045" cy="51625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635" indent="-284480">
              <a:lnSpc>
                <a:spcPct val="100000"/>
              </a:lnSpc>
              <a:buFont typeface="Arial Unicode MS"/>
              <a:buChar char="❑"/>
              <a:tabLst>
                <a:tab pos="382270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K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lt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16611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download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sou</a:t>
            </a:r>
            <a:r>
              <a:rPr sz="2400" b="1" spc="-5" dirty="0">
                <a:latin typeface="Arial"/>
                <a:cs typeface="Arial"/>
              </a:rPr>
              <a:t>rc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Manag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templ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base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existin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32" y="1609494"/>
            <a:ext cx="11474450" cy="2146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ac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te</a:t>
            </a:r>
            <a:r>
              <a:rPr sz="1800" spc="-10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la</a:t>
            </a:r>
            <a:r>
              <a:rPr sz="1800" spc="-5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w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spc="-10" dirty="0">
                <a:latin typeface="Segoe UI"/>
                <a:cs typeface="Segoe UI"/>
              </a:rPr>
              <a:t>l</a:t>
            </a:r>
            <a:r>
              <a:rPr sz="1800" dirty="0">
                <a:latin typeface="Segoe UI"/>
                <a:cs typeface="Segoe UI"/>
              </a:rPr>
              <a:t>l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b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d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loy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300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virt</a:t>
            </a:r>
            <a:r>
              <a:rPr sz="1800" spc="-30" dirty="0">
                <a:latin typeface="Segoe UI"/>
                <a:cs typeface="Segoe UI"/>
              </a:rPr>
              <a:t>u</a:t>
            </a:r>
            <a:r>
              <a:rPr sz="1800" spc="-10" dirty="0">
                <a:latin typeface="Segoe UI"/>
                <a:cs typeface="Segoe UI"/>
              </a:rPr>
              <a:t>al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m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ch</a:t>
            </a:r>
            <a:r>
              <a:rPr sz="1800" spc="-20" dirty="0">
                <a:latin typeface="Segoe UI"/>
                <a:cs typeface="Segoe UI"/>
              </a:rPr>
              <a:t>i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3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297180" marR="5080" indent="-28448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97815" algn="l"/>
              </a:tabLst>
            </a:pPr>
            <a:r>
              <a:rPr sz="1800" spc="-15" dirty="0">
                <a:latin typeface="Segoe UI"/>
                <a:cs typeface="Segoe UI"/>
              </a:rPr>
              <a:t>You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ne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Segoe UI"/>
                <a:cs typeface="Segoe UI"/>
              </a:rPr>
              <a:t>m</a:t>
            </a:r>
            <a:r>
              <a:rPr sz="1800" spc="-15" dirty="0">
                <a:latin typeface="Segoe UI"/>
                <a:cs typeface="Segoe UI"/>
              </a:rPr>
              <a:t>odi</a:t>
            </a:r>
            <a:r>
              <a:rPr sz="1800" spc="-10" dirty="0">
                <a:latin typeface="Segoe UI"/>
                <a:cs typeface="Segoe UI"/>
              </a:rPr>
              <a:t>fy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te</a:t>
            </a:r>
            <a:r>
              <a:rPr sz="1800" spc="-10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pl</a:t>
            </a:r>
            <a:r>
              <a:rPr sz="1800" spc="-10" dirty="0">
                <a:latin typeface="Segoe UI"/>
                <a:cs typeface="Segoe UI"/>
              </a:rPr>
              <a:t>ate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f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n</a:t>
            </a:r>
            <a:r>
              <a:rPr sz="1800" spc="-5" dirty="0">
                <a:latin typeface="Segoe UI"/>
                <a:cs typeface="Segoe UI"/>
              </a:rPr>
              <a:t>c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d</a:t>
            </a:r>
            <a:r>
              <a:rPr sz="1800" spc="-5" dirty="0">
                <a:latin typeface="Segoe UI"/>
                <a:cs typeface="Segoe UI"/>
              </a:rPr>
              <a:t>m</a:t>
            </a:r>
            <a:r>
              <a:rPr sz="1800" spc="-10" dirty="0">
                <a:latin typeface="Segoe UI"/>
                <a:cs typeface="Segoe UI"/>
              </a:rPr>
              <a:t>inistr</a:t>
            </a:r>
            <a:r>
              <a:rPr sz="1800" spc="-5" dirty="0">
                <a:latin typeface="Segoe UI"/>
                <a:cs typeface="Segoe UI"/>
              </a:rPr>
              <a:t>a</a:t>
            </a:r>
            <a:r>
              <a:rPr sz="1800" dirty="0">
                <a:latin typeface="Segoe UI"/>
                <a:cs typeface="Segoe UI"/>
              </a:rPr>
              <a:t>tive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p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wo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d.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You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mus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pr</a:t>
            </a:r>
            <a:r>
              <a:rPr sz="1800" spc="-25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vent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p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w</a:t>
            </a:r>
            <a:r>
              <a:rPr sz="1800" spc="-10" dirty="0">
                <a:latin typeface="Segoe UI"/>
                <a:cs typeface="Segoe UI"/>
              </a:rPr>
              <a:t>ord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form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ing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0" dirty="0">
                <a:latin typeface="Segoe UI"/>
                <a:cs typeface="Segoe UI"/>
              </a:rPr>
              <a:t>ored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p</a:t>
            </a:r>
            <a:r>
              <a:rPr sz="1800" spc="-10" dirty="0">
                <a:latin typeface="Segoe UI"/>
                <a:cs typeface="Segoe UI"/>
              </a:rPr>
              <a:t>la</a:t>
            </a:r>
            <a:r>
              <a:rPr sz="1800" spc="-15" dirty="0">
                <a:latin typeface="Segoe UI"/>
                <a:cs typeface="Segoe UI"/>
              </a:rPr>
              <a:t>in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xt.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uld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at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sto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as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30" dirty="0">
                <a:latin typeface="Arial"/>
                <a:cs typeface="Arial"/>
              </a:rPr>
              <a:t>wo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30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4013" y="4501825"/>
            <a:ext cx="5607685" cy="79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entit</a:t>
            </a:r>
            <a:r>
              <a:rPr sz="1800" b="1" spc="-10" dirty="0">
                <a:latin typeface="Arial"/>
                <a:cs typeface="Arial"/>
              </a:rPr>
              <a:t>y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Prote</a:t>
            </a:r>
            <a:r>
              <a:rPr sz="1800" b="1" spc="-10" dirty="0">
                <a:latin typeface="Arial"/>
                <a:cs typeface="Arial"/>
              </a:rPr>
              <a:t>ctio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Reco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aul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ba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ku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6781" y="6091609"/>
            <a:ext cx="54908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Storage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acco</a:t>
            </a:r>
            <a:r>
              <a:rPr sz="1800" b="1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nt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nd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Q34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27"/>
            <a:ext cx="11867515" cy="3416935"/>
          </a:xfrm>
          <a:custGeom>
            <a:avLst/>
            <a:gdLst/>
            <a:ahLst/>
            <a:cxnLst/>
            <a:rect l="l" t="t" r="r" b="b"/>
            <a:pathLst>
              <a:path w="11867515" h="3416935">
                <a:moveTo>
                  <a:pt x="0" y="3416807"/>
                </a:moveTo>
                <a:lnTo>
                  <a:pt x="11867387" y="3416807"/>
                </a:lnTo>
                <a:lnTo>
                  <a:pt x="11867387" y="0"/>
                </a:lnTo>
                <a:lnTo>
                  <a:pt x="0" y="0"/>
                </a:lnTo>
                <a:lnTo>
                  <a:pt x="0" y="34168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8319" y="5605784"/>
            <a:ext cx="5058410" cy="51625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5300" indent="-285115">
              <a:lnSpc>
                <a:spcPct val="100000"/>
              </a:lnSpc>
              <a:buFont typeface="Arial Unicode MS"/>
              <a:buChar char="❑"/>
              <a:tabLst>
                <a:tab pos="495300" algn="l"/>
              </a:tabLst>
            </a:pPr>
            <a:r>
              <a:rPr sz="1800" b="1" spc="-5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mVM</a:t>
            </a:r>
            <a:r>
              <a:rPr sz="1800" b="1" spc="-10" dirty="0">
                <a:latin typeface="Arial"/>
                <a:cs typeface="Arial"/>
              </a:rPr>
              <a:t>1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VM2,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mV</a:t>
            </a:r>
            <a:r>
              <a:rPr sz="1800" b="1" spc="5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4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32557"/>
            <a:ext cx="114420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su</a:t>
            </a:r>
            <a:r>
              <a:rPr sz="2400" b="1" spc="-25" dirty="0">
                <a:latin typeface="Arial"/>
                <a:cs typeface="Arial"/>
              </a:rPr>
              <a:t>b</a:t>
            </a:r>
            <a:r>
              <a:rPr sz="2400" b="1" spc="-20" dirty="0">
                <a:latin typeface="Arial"/>
                <a:cs typeface="Arial"/>
              </a:rPr>
              <a:t>script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tains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ac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598318"/>
            <a:ext cx="4549140" cy="215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25395" algn="ctr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sh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wn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b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30" dirty="0">
                <a:latin typeface="Arial"/>
                <a:cs typeface="Arial"/>
              </a:rPr>
              <a:t>ow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46685">
              <a:lnSpc>
                <a:spcPct val="100000"/>
              </a:lnSpc>
              <a:spcBef>
                <a:spcPts val="745"/>
              </a:spcBef>
            </a:pPr>
            <a:r>
              <a:rPr sz="1800" b="1" i="1" spc="-15" dirty="0">
                <a:latin typeface="Segoe UI"/>
                <a:cs typeface="Segoe UI"/>
              </a:rPr>
              <a:t>Nam</a:t>
            </a:r>
            <a:r>
              <a:rPr sz="1800" b="1" i="1" dirty="0">
                <a:latin typeface="Segoe UI"/>
                <a:cs typeface="Segoe UI"/>
              </a:rPr>
              <a:t>e:</a:t>
            </a:r>
            <a:r>
              <a:rPr sz="1800" b="1" i="1" spc="45" dirty="0">
                <a:latin typeface="Times New Roman"/>
                <a:cs typeface="Times New Roman"/>
              </a:rPr>
              <a:t> </a:t>
            </a:r>
            <a:r>
              <a:rPr sz="1800" b="1" i="1" spc="-30" dirty="0">
                <a:latin typeface="Segoe UI"/>
                <a:cs typeface="Segoe UI"/>
              </a:rPr>
              <a:t>T</a:t>
            </a:r>
            <a:r>
              <a:rPr sz="1800" b="1" i="1" spc="-15" dirty="0">
                <a:latin typeface="Segoe UI"/>
                <a:cs typeface="Segoe UI"/>
              </a:rPr>
              <a:t>e</a:t>
            </a:r>
            <a:r>
              <a:rPr sz="1800" b="1" i="1" spc="-30" dirty="0">
                <a:latin typeface="Segoe UI"/>
                <a:cs typeface="Segoe UI"/>
              </a:rPr>
              <a:t>a</a:t>
            </a:r>
            <a:r>
              <a:rPr sz="1800" b="1" i="1" spc="-10" dirty="0">
                <a:latin typeface="Segoe UI"/>
                <a:cs typeface="Segoe UI"/>
              </a:rPr>
              <a:t>m</a:t>
            </a:r>
            <a:r>
              <a:rPr sz="1800" b="1" i="1" spc="-30" dirty="0">
                <a:latin typeface="Segoe UI"/>
                <a:cs typeface="Segoe UI"/>
              </a:rPr>
              <a:t>V</a:t>
            </a:r>
            <a:r>
              <a:rPr sz="1800" b="1" i="1" spc="-40" dirty="0">
                <a:latin typeface="Segoe UI"/>
                <a:cs typeface="Segoe UI"/>
              </a:rPr>
              <a:t>M</a:t>
            </a:r>
            <a:r>
              <a:rPr sz="1800" b="1" i="1" dirty="0">
                <a:latin typeface="Segoe UI"/>
                <a:cs typeface="Segoe UI"/>
              </a:rPr>
              <a:t>1</a:t>
            </a:r>
            <a:endParaRPr sz="1800">
              <a:latin typeface="Segoe UI"/>
              <a:cs typeface="Segoe UI"/>
            </a:endParaRPr>
          </a:p>
          <a:p>
            <a:pPr marL="146685" marR="5080">
              <a:lnSpc>
                <a:spcPts val="2150"/>
              </a:lnSpc>
              <a:spcBef>
                <a:spcPts val="200"/>
              </a:spcBef>
            </a:pPr>
            <a:r>
              <a:rPr sz="1800" spc="-15" dirty="0">
                <a:latin typeface="Segoe UI"/>
                <a:cs typeface="Segoe UI"/>
              </a:rPr>
              <a:t>Op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tin</a:t>
            </a:r>
            <a:r>
              <a:rPr sz="1800" spc="-15" dirty="0">
                <a:latin typeface="Segoe UI"/>
                <a:cs typeface="Segoe UI"/>
              </a:rPr>
              <a:t>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y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: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Win</a:t>
            </a:r>
            <a:r>
              <a:rPr sz="1800" spc="-10" dirty="0">
                <a:latin typeface="Segoe UI"/>
                <a:cs typeface="Segoe UI"/>
              </a:rPr>
              <a:t>d</a:t>
            </a:r>
            <a:r>
              <a:rPr sz="1800" spc="-15" dirty="0">
                <a:latin typeface="Segoe UI"/>
                <a:cs typeface="Segoe UI"/>
              </a:rPr>
              <a:t>ows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egoe UI"/>
                <a:cs typeface="Segoe UI"/>
              </a:rPr>
              <a:t>S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rv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2012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R2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Location: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East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endParaRPr sz="1800">
              <a:latin typeface="Segoe UI"/>
              <a:cs typeface="Segoe UI"/>
            </a:endParaRPr>
          </a:p>
          <a:p>
            <a:pPr marL="146685">
              <a:lnSpc>
                <a:spcPct val="100000"/>
              </a:lnSpc>
              <a:spcBef>
                <a:spcPts val="1090"/>
              </a:spcBef>
            </a:pPr>
            <a:r>
              <a:rPr sz="1600" b="1" i="1" spc="-10" dirty="0">
                <a:latin typeface="Segoe UI"/>
                <a:cs typeface="Segoe UI"/>
              </a:rPr>
              <a:t>Name: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25" dirty="0">
                <a:latin typeface="Segoe UI"/>
                <a:cs typeface="Segoe UI"/>
              </a:rPr>
              <a:t>T</a:t>
            </a:r>
            <a:r>
              <a:rPr sz="1600" b="1" i="1" spc="-10" dirty="0">
                <a:latin typeface="Segoe UI"/>
                <a:cs typeface="Segoe UI"/>
              </a:rPr>
              <a:t>e</a:t>
            </a:r>
            <a:r>
              <a:rPr sz="1600" b="1" i="1" spc="-30" dirty="0">
                <a:latin typeface="Segoe UI"/>
                <a:cs typeface="Segoe UI"/>
              </a:rPr>
              <a:t>am</a:t>
            </a:r>
            <a:r>
              <a:rPr sz="1600" b="1" i="1" spc="-15" dirty="0">
                <a:latin typeface="Segoe UI"/>
                <a:cs typeface="Segoe UI"/>
              </a:rPr>
              <a:t>V</a:t>
            </a:r>
            <a:r>
              <a:rPr sz="1600" b="1" i="1" spc="-10" dirty="0">
                <a:latin typeface="Segoe UI"/>
                <a:cs typeface="Segoe UI"/>
              </a:rPr>
              <a:t>M2</a:t>
            </a:r>
            <a:endParaRPr sz="1600">
              <a:latin typeface="Segoe UI"/>
              <a:cs typeface="Segoe UI"/>
            </a:endParaRPr>
          </a:p>
          <a:p>
            <a:pPr marL="146685" marR="77978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latin typeface="Segoe UI"/>
                <a:cs typeface="Segoe UI"/>
              </a:rPr>
              <a:t>O</a:t>
            </a:r>
            <a:r>
              <a:rPr sz="1600" spc="-20" dirty="0">
                <a:latin typeface="Segoe UI"/>
                <a:cs typeface="Segoe UI"/>
              </a:rPr>
              <a:t>p</a:t>
            </a:r>
            <a:r>
              <a:rPr sz="1600" spc="-10" dirty="0">
                <a:latin typeface="Segoe UI"/>
                <a:cs typeface="Segoe UI"/>
              </a:rPr>
              <a:t>erat</a:t>
            </a:r>
            <a:r>
              <a:rPr sz="1600" dirty="0">
                <a:latin typeface="Segoe UI"/>
                <a:cs typeface="Segoe UI"/>
              </a:rPr>
              <a:t>i</a:t>
            </a:r>
            <a:r>
              <a:rPr sz="1600" spc="-10" dirty="0">
                <a:latin typeface="Segoe UI"/>
                <a:cs typeface="Segoe UI"/>
              </a:rPr>
              <a:t>ng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y</a:t>
            </a:r>
            <a:r>
              <a:rPr sz="1600" spc="-20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m: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W</a:t>
            </a:r>
            <a:r>
              <a:rPr sz="1600" spc="-15" dirty="0">
                <a:latin typeface="Segoe UI"/>
                <a:cs typeface="Segoe UI"/>
              </a:rPr>
              <a:t>i</a:t>
            </a:r>
            <a:r>
              <a:rPr sz="1600" spc="-5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dows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5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r</a:t>
            </a:r>
            <a:r>
              <a:rPr sz="1600" dirty="0">
                <a:latin typeface="Segoe UI"/>
                <a:cs typeface="Segoe UI"/>
              </a:rPr>
              <a:t>v</a:t>
            </a:r>
            <a:r>
              <a:rPr sz="1600" spc="-10" dirty="0">
                <a:latin typeface="Segoe UI"/>
                <a:cs typeface="Segoe UI"/>
              </a:rPr>
              <a:t>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2016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Lo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ation: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10" dirty="0">
                <a:latin typeface="Segoe UI"/>
                <a:cs typeface="Segoe UI"/>
              </a:rPr>
              <a:t>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US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0810" y="1820233"/>
            <a:ext cx="4445000" cy="186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15" dirty="0">
                <a:latin typeface="Segoe UI"/>
                <a:cs typeface="Segoe UI"/>
              </a:rPr>
              <a:t>Nam</a:t>
            </a:r>
            <a:r>
              <a:rPr sz="1800" b="1" i="1" dirty="0">
                <a:latin typeface="Segoe UI"/>
                <a:cs typeface="Segoe UI"/>
              </a:rPr>
              <a:t>e:</a:t>
            </a:r>
            <a:r>
              <a:rPr sz="1800" b="1" i="1" spc="45" dirty="0">
                <a:latin typeface="Times New Roman"/>
                <a:cs typeface="Times New Roman"/>
              </a:rPr>
              <a:t> </a:t>
            </a:r>
            <a:r>
              <a:rPr sz="1800" b="1" i="1" spc="-30" dirty="0">
                <a:latin typeface="Segoe UI"/>
                <a:cs typeface="Segoe UI"/>
              </a:rPr>
              <a:t>T</a:t>
            </a:r>
            <a:r>
              <a:rPr sz="1800" b="1" i="1" spc="-15" dirty="0">
                <a:latin typeface="Segoe UI"/>
                <a:cs typeface="Segoe UI"/>
              </a:rPr>
              <a:t>e</a:t>
            </a:r>
            <a:r>
              <a:rPr sz="1800" b="1" i="1" spc="-30" dirty="0">
                <a:latin typeface="Segoe UI"/>
                <a:cs typeface="Segoe UI"/>
              </a:rPr>
              <a:t>a</a:t>
            </a:r>
            <a:r>
              <a:rPr sz="1800" b="1" i="1" spc="-10" dirty="0">
                <a:latin typeface="Segoe UI"/>
                <a:cs typeface="Segoe UI"/>
              </a:rPr>
              <a:t>m</a:t>
            </a:r>
            <a:r>
              <a:rPr sz="1800" b="1" i="1" spc="-30" dirty="0">
                <a:latin typeface="Segoe UI"/>
                <a:cs typeface="Segoe UI"/>
              </a:rPr>
              <a:t>V</a:t>
            </a:r>
            <a:r>
              <a:rPr sz="1800" b="1" i="1" spc="-40" dirty="0">
                <a:latin typeface="Segoe UI"/>
                <a:cs typeface="Segoe UI"/>
              </a:rPr>
              <a:t>M</a:t>
            </a:r>
            <a:r>
              <a:rPr sz="1800" b="1" i="1" dirty="0">
                <a:latin typeface="Segoe UI"/>
                <a:cs typeface="Segoe UI"/>
              </a:rPr>
              <a:t>3</a:t>
            </a:r>
            <a:endParaRPr sz="1800">
              <a:latin typeface="Segoe UI"/>
              <a:cs typeface="Segoe UI"/>
            </a:endParaRPr>
          </a:p>
          <a:p>
            <a:pPr marL="12700" marR="358775">
              <a:lnSpc>
                <a:spcPts val="2150"/>
              </a:lnSpc>
              <a:spcBef>
                <a:spcPts val="200"/>
              </a:spcBef>
            </a:pPr>
            <a:r>
              <a:rPr sz="1800" spc="-15" dirty="0">
                <a:latin typeface="Segoe UI"/>
                <a:cs typeface="Segoe UI"/>
              </a:rPr>
              <a:t>Op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10" dirty="0">
                <a:latin typeface="Segoe UI"/>
                <a:cs typeface="Segoe UI"/>
              </a:rPr>
              <a:t>tin</a:t>
            </a:r>
            <a:r>
              <a:rPr sz="1800" spc="-15" dirty="0">
                <a:latin typeface="Segoe UI"/>
                <a:cs typeface="Segoe UI"/>
              </a:rPr>
              <a:t>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5" dirty="0">
                <a:latin typeface="Segoe UI"/>
                <a:cs typeface="Segoe UI"/>
              </a:rPr>
              <a:t>y</a:t>
            </a:r>
            <a:r>
              <a:rPr sz="1800" spc="-5" dirty="0">
                <a:latin typeface="Segoe UI"/>
                <a:cs typeface="Segoe UI"/>
              </a:rPr>
              <a:t>s</a:t>
            </a:r>
            <a:r>
              <a:rPr sz="1800" spc="-10" dirty="0">
                <a:latin typeface="Segoe UI"/>
                <a:cs typeface="Segoe UI"/>
              </a:rPr>
              <a:t>t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m</a:t>
            </a:r>
            <a:r>
              <a:rPr sz="1800" dirty="0">
                <a:latin typeface="Segoe UI"/>
                <a:cs typeface="Segoe UI"/>
              </a:rPr>
              <a:t>: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Win</a:t>
            </a:r>
            <a:r>
              <a:rPr sz="1800" spc="-10" dirty="0">
                <a:latin typeface="Segoe UI"/>
                <a:cs typeface="Segoe UI"/>
              </a:rPr>
              <a:t>d</a:t>
            </a:r>
            <a:r>
              <a:rPr sz="1800" spc="-15" dirty="0">
                <a:latin typeface="Segoe UI"/>
                <a:cs typeface="Segoe UI"/>
              </a:rPr>
              <a:t>ows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Serve</a:t>
            </a:r>
            <a:r>
              <a:rPr sz="1800" spc="-10" dirty="0">
                <a:latin typeface="Segoe UI"/>
                <a:cs typeface="Segoe UI"/>
              </a:rPr>
              <a:t>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2019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Location: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Wes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US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b="1" i="1" spc="-10" dirty="0">
                <a:latin typeface="Segoe UI"/>
                <a:cs typeface="Segoe UI"/>
              </a:rPr>
              <a:t>Name:</a:t>
            </a:r>
            <a:r>
              <a:rPr sz="1600" b="1" i="1" spc="20" dirty="0">
                <a:latin typeface="Times New Roman"/>
                <a:cs typeface="Times New Roman"/>
              </a:rPr>
              <a:t> </a:t>
            </a:r>
            <a:r>
              <a:rPr sz="1600" b="1" i="1" spc="-25" dirty="0">
                <a:latin typeface="Segoe UI"/>
                <a:cs typeface="Segoe UI"/>
              </a:rPr>
              <a:t>T</a:t>
            </a:r>
            <a:r>
              <a:rPr sz="1600" b="1" i="1" spc="-10" dirty="0">
                <a:latin typeface="Segoe UI"/>
                <a:cs typeface="Segoe UI"/>
              </a:rPr>
              <a:t>e</a:t>
            </a:r>
            <a:r>
              <a:rPr sz="1600" b="1" i="1" spc="-30" dirty="0">
                <a:latin typeface="Segoe UI"/>
                <a:cs typeface="Segoe UI"/>
              </a:rPr>
              <a:t>am</a:t>
            </a:r>
            <a:r>
              <a:rPr sz="1600" b="1" i="1" spc="-15" dirty="0">
                <a:latin typeface="Segoe UI"/>
                <a:cs typeface="Segoe UI"/>
              </a:rPr>
              <a:t>V</a:t>
            </a:r>
            <a:r>
              <a:rPr sz="1600" b="1" i="1" spc="-10" dirty="0">
                <a:latin typeface="Segoe UI"/>
                <a:cs typeface="Segoe UI"/>
              </a:rPr>
              <a:t>M4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00" spc="-15" dirty="0">
                <a:latin typeface="Segoe UI"/>
                <a:cs typeface="Segoe UI"/>
              </a:rPr>
              <a:t>O</a:t>
            </a:r>
            <a:r>
              <a:rPr sz="1600" spc="-20" dirty="0">
                <a:latin typeface="Segoe UI"/>
                <a:cs typeface="Segoe UI"/>
              </a:rPr>
              <a:t>p</a:t>
            </a:r>
            <a:r>
              <a:rPr sz="1600" spc="-10" dirty="0">
                <a:latin typeface="Segoe UI"/>
                <a:cs typeface="Segoe UI"/>
              </a:rPr>
              <a:t>erat</a:t>
            </a:r>
            <a:r>
              <a:rPr sz="1600" dirty="0">
                <a:latin typeface="Segoe UI"/>
                <a:cs typeface="Segoe UI"/>
              </a:rPr>
              <a:t>i</a:t>
            </a:r>
            <a:r>
              <a:rPr sz="1600" spc="-10" dirty="0">
                <a:latin typeface="Segoe UI"/>
                <a:cs typeface="Segoe UI"/>
              </a:rPr>
              <a:t>ng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dirty="0">
                <a:latin typeface="Segoe UI"/>
                <a:cs typeface="Segoe UI"/>
              </a:rPr>
              <a:t>y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20" dirty="0">
                <a:latin typeface="Segoe UI"/>
                <a:cs typeface="Segoe UI"/>
              </a:rPr>
              <a:t>t</a:t>
            </a:r>
            <a:r>
              <a:rPr sz="1600" spc="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m: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Ubu</a:t>
            </a:r>
            <a:r>
              <a:rPr sz="1600" spc="-20" dirty="0">
                <a:latin typeface="Segoe UI"/>
                <a:cs typeface="Segoe UI"/>
              </a:rPr>
              <a:t>n</a:t>
            </a:r>
            <a:r>
              <a:rPr sz="1600" spc="-5" dirty="0">
                <a:latin typeface="Segoe UI"/>
                <a:cs typeface="Segoe UI"/>
              </a:rPr>
              <a:t>t</a:t>
            </a:r>
            <a:r>
              <a:rPr sz="1600" spc="-10" dirty="0">
                <a:latin typeface="Segoe UI"/>
                <a:cs typeface="Segoe UI"/>
              </a:rPr>
              <a:t>u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S</a:t>
            </a:r>
            <a:r>
              <a:rPr sz="1600" spc="-5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rver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18.0</a:t>
            </a:r>
            <a:r>
              <a:rPr sz="1600" spc="-10" dirty="0">
                <a:latin typeface="Segoe UI"/>
                <a:cs typeface="Segoe UI"/>
              </a:rPr>
              <a:t>4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85"/>
              </a:spcBef>
            </a:pPr>
            <a:r>
              <a:rPr sz="1600" spc="-10" dirty="0">
                <a:latin typeface="Segoe UI"/>
                <a:cs typeface="Segoe UI"/>
              </a:rPr>
              <a:t>Lo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ation: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East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Segoe UI"/>
                <a:cs typeface="Segoe UI"/>
              </a:rPr>
              <a:t>U</a:t>
            </a:r>
            <a:r>
              <a:rPr sz="1600" spc="-10" dirty="0">
                <a:latin typeface="Segoe UI"/>
                <a:cs typeface="Segoe UI"/>
              </a:rPr>
              <a:t>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Th</a:t>
            </a:r>
            <a:r>
              <a:rPr sz="1600" spc="-5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reate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n</a:t>
            </a:r>
            <a:r>
              <a:rPr sz="1600" spc="-10" dirty="0">
                <a:latin typeface="Segoe UI"/>
                <a:cs typeface="Segoe UI"/>
              </a:rPr>
              <a:t>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Azu</a:t>
            </a:r>
            <a:r>
              <a:rPr sz="1600" spc="-15" dirty="0">
                <a:latin typeface="Segoe UI"/>
                <a:cs typeface="Segoe UI"/>
              </a:rPr>
              <a:t>r</a:t>
            </a:r>
            <a:r>
              <a:rPr sz="1600" spc="-10" dirty="0">
                <a:latin typeface="Segoe UI"/>
                <a:cs typeface="Segoe UI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Segoe UI"/>
                <a:cs typeface="Segoe UI"/>
              </a:rPr>
              <a:t>K</a:t>
            </a:r>
            <a:r>
              <a:rPr sz="1600" dirty="0">
                <a:latin typeface="Segoe UI"/>
                <a:cs typeface="Segoe UI"/>
              </a:rPr>
              <a:t>e</a:t>
            </a:r>
            <a:r>
              <a:rPr sz="1600" spc="-10" dirty="0">
                <a:latin typeface="Segoe UI"/>
                <a:cs typeface="Segoe UI"/>
              </a:rPr>
              <a:t>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Vault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named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Vau</a:t>
            </a:r>
            <a:r>
              <a:rPr sz="1600" dirty="0">
                <a:latin typeface="Segoe UI"/>
                <a:cs typeface="Segoe UI"/>
              </a:rPr>
              <a:t>l</a:t>
            </a:r>
            <a:r>
              <a:rPr sz="1600" spc="-10" dirty="0">
                <a:latin typeface="Segoe UI"/>
                <a:cs typeface="Segoe UI"/>
              </a:rPr>
              <a:t>t1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in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East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US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Segoe UI"/>
                <a:cs typeface="Segoe UI"/>
              </a:rPr>
              <a:t>l</a:t>
            </a:r>
            <a:r>
              <a:rPr sz="1600" spc="-5" dirty="0">
                <a:latin typeface="Segoe UI"/>
                <a:cs typeface="Segoe UI"/>
              </a:rPr>
              <a:t>o</a:t>
            </a:r>
            <a:r>
              <a:rPr sz="1600" spc="-15" dirty="0">
                <a:latin typeface="Segoe UI"/>
                <a:cs typeface="Segoe UI"/>
              </a:rPr>
              <a:t>c</a:t>
            </a:r>
            <a:r>
              <a:rPr sz="1600" spc="-10" dirty="0">
                <a:latin typeface="Segoe UI"/>
                <a:cs typeface="Segoe UI"/>
              </a:rPr>
              <a:t>ation.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820" y="3793517"/>
            <a:ext cx="11466830" cy="166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hey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identi</a:t>
            </a:r>
            <a:r>
              <a:rPr sz="2400" b="1" dirty="0">
                <a:latin typeface="Arial"/>
                <a:cs typeface="Arial"/>
              </a:rPr>
              <a:t>fy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virtu</a:t>
            </a:r>
            <a:r>
              <a:rPr sz="2400" b="1" spc="-10" dirty="0">
                <a:latin typeface="Arial"/>
                <a:cs typeface="Arial"/>
              </a:rPr>
              <a:t>al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na</a:t>
            </a:r>
            <a:r>
              <a:rPr sz="2400" b="1" spc="-25" dirty="0">
                <a:latin typeface="Arial"/>
                <a:cs typeface="Arial"/>
              </a:rPr>
              <a:t>b</a:t>
            </a:r>
            <a:r>
              <a:rPr sz="2400" b="1" spc="-10" dirty="0">
                <a:latin typeface="Arial"/>
                <a:cs typeface="Arial"/>
              </a:rPr>
              <a:t>le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Dis</a:t>
            </a:r>
            <a:r>
              <a:rPr sz="2400" b="1" dirty="0">
                <a:latin typeface="Arial"/>
                <a:cs typeface="Arial"/>
              </a:rPr>
              <a:t>k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Encrypt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using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V</a:t>
            </a:r>
            <a:r>
              <a:rPr sz="2400" b="1" spc="-10" dirty="0">
                <a:latin typeface="Arial"/>
                <a:cs typeface="Arial"/>
              </a:rPr>
              <a:t>ault</a:t>
            </a:r>
            <a:r>
              <a:rPr sz="2400" b="1" spc="-20" dirty="0">
                <a:latin typeface="Arial"/>
                <a:cs typeface="Arial"/>
              </a:rPr>
              <a:t>1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chine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would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enti</a:t>
            </a:r>
            <a:r>
              <a:rPr sz="2400" b="1" spc="-5" dirty="0">
                <a:latin typeface="Arial"/>
                <a:cs typeface="Arial"/>
              </a:rPr>
              <a:t>f</a:t>
            </a:r>
            <a:r>
              <a:rPr sz="2400" b="1" spc="-20" dirty="0">
                <a:latin typeface="Arial"/>
                <a:cs typeface="Arial"/>
              </a:rPr>
              <a:t>y?</a:t>
            </a:r>
            <a:endParaRPr sz="2400">
              <a:latin typeface="Arial"/>
              <a:cs typeface="Arial"/>
            </a:endParaRPr>
          </a:p>
          <a:p>
            <a:pPr marL="2009139" indent="-285115">
              <a:lnSpc>
                <a:spcPct val="100000"/>
              </a:lnSpc>
              <a:spcBef>
                <a:spcPts val="1145"/>
              </a:spcBef>
              <a:buFont typeface="Arial Unicode MS"/>
              <a:buChar char="❑"/>
              <a:tabLst>
                <a:tab pos="200977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am</a:t>
            </a:r>
            <a:r>
              <a:rPr sz="1800" b="1" spc="-30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009139" indent="-285115">
              <a:lnSpc>
                <a:spcPct val="100000"/>
              </a:lnSpc>
              <a:buFont typeface="Arial Unicode MS"/>
              <a:buChar char="❑"/>
              <a:tabLst>
                <a:tab pos="2009775" algn="l"/>
              </a:tabLst>
            </a:pPr>
            <a:r>
              <a:rPr sz="1800" b="1" spc="-5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mVM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mVM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2292" y="6254672"/>
            <a:ext cx="47091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mVM</a:t>
            </a:r>
            <a:r>
              <a:rPr sz="1800" b="1" spc="-10" dirty="0">
                <a:latin typeface="Arial"/>
                <a:cs typeface="Arial"/>
              </a:rPr>
              <a:t>1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VM2,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Te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mV</a:t>
            </a:r>
            <a:r>
              <a:rPr sz="1800" b="1" spc="5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Q35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1805" y="4274820"/>
            <a:ext cx="3279775" cy="5175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0" indent="-286385">
              <a:lnSpc>
                <a:spcPct val="100000"/>
              </a:lnSpc>
              <a:buFont typeface="Arial Unicode MS"/>
              <a:buChar char="❑"/>
              <a:tabLst>
                <a:tab pos="62928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ku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0" dirty="0">
                <a:latin typeface="Arial"/>
                <a:cs typeface="Arial"/>
              </a:rPr>
              <a:t>er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6312"/>
            <a:ext cx="338201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acku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(MA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S)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913306"/>
            <a:ext cx="4626610" cy="75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Enab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ho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Enab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ba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ku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ind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id</a:t>
            </a:r>
            <a:r>
              <a:rPr sz="1800" b="1" spc="-3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4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77"/>
            <a:ext cx="11845290" cy="1569720"/>
          </a:xfrm>
          <a:custGeom>
            <a:avLst/>
            <a:gdLst/>
            <a:ahLst/>
            <a:cxnLst/>
            <a:rect l="l" t="t" r="r" b="b"/>
            <a:pathLst>
              <a:path w="11845290" h="1569720">
                <a:moveTo>
                  <a:pt x="0" y="1569719"/>
                </a:moveTo>
                <a:lnTo>
                  <a:pt x="11845289" y="1569719"/>
                </a:lnTo>
                <a:lnTo>
                  <a:pt x="1184528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08159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org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nizat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5" dirty="0">
                <a:latin typeface="Arial"/>
                <a:cs typeface="Arial"/>
              </a:rPr>
              <a:t>ee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creat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applicat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awar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snapsho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96" y="1607973"/>
            <a:ext cx="11076940" cy="1038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backu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Linux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VM</a:t>
            </a:r>
            <a:r>
              <a:rPr sz="2400" b="1" spc="-30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spc="-10" dirty="0">
                <a:latin typeface="Arial"/>
                <a:cs typeface="Arial"/>
              </a:rPr>
              <a:t>s.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les,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ders,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v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lumes,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workloads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ect.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5"/>
              </a:lnSpc>
              <a:spcBef>
                <a:spcPts val="25"/>
              </a:spcBef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follo</a:t>
            </a:r>
            <a:r>
              <a:rPr sz="2400" b="1" spc="-30" dirty="0">
                <a:latin typeface="Arial"/>
                <a:cs typeface="Arial"/>
              </a:rPr>
              <a:t>w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solut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ons?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Q36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8769" y="4237351"/>
            <a:ext cx="5059045" cy="51625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1690" indent="-284480">
              <a:lnSpc>
                <a:spcPct val="100000"/>
              </a:lnSpc>
              <a:buFont typeface="Arial Unicode MS"/>
              <a:buChar char="❑"/>
              <a:tabLst>
                <a:tab pos="82232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au</a:t>
            </a:r>
            <a:r>
              <a:rPr sz="1800" b="1" spc="-15" dirty="0">
                <a:latin typeface="Arial"/>
                <a:cs typeface="Arial"/>
              </a:rPr>
              <a:t>lt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0216"/>
            <a:ext cx="28225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efin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reco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907210"/>
            <a:ext cx="3224530" cy="75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Bac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-15" dirty="0">
                <a:latin typeface="Arial"/>
                <a:cs typeface="Arial"/>
              </a:rPr>
              <a:t>up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3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li</a:t>
            </a:r>
            <a:r>
              <a:rPr sz="1800" b="1" spc="-20" dirty="0">
                <a:latin typeface="Arial"/>
                <a:cs typeface="Arial"/>
              </a:rPr>
              <a:t>cy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st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ll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dirty="0">
                <a:latin typeface="Arial"/>
                <a:cs typeface="Arial"/>
              </a:rPr>
              <a:t>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45290" cy="1201420"/>
          </a:xfrm>
          <a:custGeom>
            <a:avLst/>
            <a:gdLst/>
            <a:ahLst/>
            <a:cxnLst/>
            <a:rect l="l" t="t" r="r" b="b"/>
            <a:pathLst>
              <a:path w="11845290" h="1201420">
                <a:moveTo>
                  <a:pt x="0" y="1201424"/>
                </a:moveTo>
                <a:lnTo>
                  <a:pt x="11845289" y="1201424"/>
                </a:lnTo>
                <a:lnTo>
                  <a:pt x="11845289" y="0"/>
                </a:lnTo>
                <a:lnTo>
                  <a:pt x="0" y="0"/>
                </a:lnTo>
                <a:lnTo>
                  <a:pt x="0" y="120142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5792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us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k</a:t>
            </a:r>
            <a:r>
              <a:rPr sz="2400" b="1" spc="-15" dirty="0">
                <a:latin typeface="Arial"/>
                <a:cs typeface="Arial"/>
              </a:rPr>
              <a:t>up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protect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data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300" y="1607973"/>
            <a:ext cx="7243445" cy="672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read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creat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back</a:t>
            </a:r>
            <a:r>
              <a:rPr sz="2400" b="1" spc="-15" dirty="0">
                <a:latin typeface="Arial"/>
                <a:cs typeface="Arial"/>
              </a:rPr>
              <a:t>up.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5"/>
              </a:lnSpc>
              <a:spcBef>
                <a:spcPts val="15"/>
              </a:spcBef>
            </a:pP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first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nee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do</a:t>
            </a:r>
            <a:r>
              <a:rPr sz="2400" b="1" spc="-15" dirty="0">
                <a:latin typeface="Arial"/>
                <a:cs typeface="Arial"/>
              </a:rPr>
              <a:t>?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Arial"/>
                <a:cs typeface="Arial"/>
              </a:rPr>
              <a:t>S</a:t>
            </a:r>
            <a:r>
              <a:rPr sz="2400" b="1" spc="-5" dirty="0">
                <a:latin typeface="Arial"/>
                <a:cs typeface="Arial"/>
              </a:rPr>
              <a:t>elec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Q37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266444"/>
            <a:ext cx="4711842" cy="5381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265">
              <a:lnSpc>
                <a:spcPct val="100000"/>
              </a:lnSpc>
            </a:pPr>
            <a:r>
              <a:rPr spc="-35" dirty="0"/>
              <a:t>Ad</a:t>
            </a:r>
            <a:r>
              <a:rPr spc="-25" dirty="0"/>
              <a:t>d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Custo</a:t>
            </a:r>
            <a:r>
              <a:rPr spc="-40" dirty="0"/>
              <a:t>m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5" dirty="0"/>
              <a:t>D</a:t>
            </a:r>
            <a:r>
              <a:rPr spc="-20" dirty="0"/>
              <a:t>o</a:t>
            </a:r>
            <a:r>
              <a:rPr spc="-30" dirty="0"/>
              <a:t>mai</a:t>
            </a:r>
            <a:r>
              <a:rPr spc="-25" dirty="0"/>
              <a:t>n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5" dirty="0"/>
              <a:t>Nam</a:t>
            </a:r>
            <a:r>
              <a:rPr spc="-25" dirty="0"/>
              <a:t>e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</a:t>
            </a:r>
            <a:r>
              <a:rPr spc="-15" dirty="0"/>
              <a:t>r</a:t>
            </a:r>
            <a:r>
              <a:rPr spc="-25" dirty="0"/>
              <a:t>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50" dirty="0"/>
              <a:t>AD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4535" y="4295144"/>
            <a:ext cx="251079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5925" indent="-284480">
              <a:lnSpc>
                <a:spcPct val="100000"/>
              </a:lnSpc>
              <a:buFont typeface="Arial Unicode MS"/>
              <a:buChar char="❑"/>
              <a:tabLst>
                <a:tab pos="416559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B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ck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6312"/>
            <a:ext cx="255905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Manag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ho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913306"/>
            <a:ext cx="2569210" cy="757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Site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co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y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Mi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77"/>
            <a:ext cx="11845290" cy="1569720"/>
          </a:xfrm>
          <a:custGeom>
            <a:avLst/>
            <a:gdLst/>
            <a:ahLst/>
            <a:cxnLst/>
            <a:rect l="l" t="t" r="r" b="b"/>
            <a:pathLst>
              <a:path w="11845290" h="1569720">
                <a:moveTo>
                  <a:pt x="0" y="1569719"/>
                </a:moveTo>
                <a:lnTo>
                  <a:pt x="11845289" y="1569719"/>
                </a:lnTo>
                <a:lnTo>
                  <a:pt x="1184528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2375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have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-10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era</a:t>
            </a:r>
            <a:r>
              <a:rPr sz="2400" b="1" dirty="0">
                <a:latin typeface="Arial"/>
                <a:cs typeface="Arial"/>
              </a:rPr>
              <a:t>l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VMs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currentl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runnin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prod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5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worklo</a:t>
            </a:r>
            <a:r>
              <a:rPr sz="2400" b="1" spc="-3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96" y="1607973"/>
            <a:ext cx="10189210" cy="1038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have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m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x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Arial"/>
                <a:cs typeface="Arial"/>
              </a:rPr>
              <a:t>W</a:t>
            </a:r>
            <a:r>
              <a:rPr sz="2400" b="1" spc="-15" dirty="0">
                <a:latin typeface="Arial"/>
                <a:cs typeface="Arial"/>
              </a:rPr>
              <a:t>indows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Server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Linux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serve</a:t>
            </a:r>
            <a:r>
              <a:rPr sz="2400" b="1" dirty="0">
                <a:latin typeface="Arial"/>
                <a:cs typeface="Arial"/>
              </a:rPr>
              <a:t>rs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ne</a:t>
            </a:r>
            <a:r>
              <a:rPr sz="2400" b="1" spc="-15" dirty="0">
                <a:latin typeface="Arial"/>
                <a:cs typeface="Arial"/>
              </a:rPr>
              <a:t>ed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imp</a:t>
            </a:r>
            <a:r>
              <a:rPr sz="2400" b="1" spc="-5" dirty="0">
                <a:latin typeface="Arial"/>
                <a:cs typeface="Arial"/>
              </a:rPr>
              <a:t>lemen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ba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ku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rateg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production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workloa</a:t>
            </a:r>
            <a:r>
              <a:rPr sz="2400" b="1" spc="-25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5"/>
              </a:lnSpc>
              <a:spcBef>
                <a:spcPts val="25"/>
              </a:spcBef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feat</a:t>
            </a:r>
            <a:r>
              <a:rPr sz="2400" b="1" spc="-10" dirty="0">
                <a:latin typeface="Arial"/>
                <a:cs typeface="Arial"/>
              </a:rPr>
              <a:t>u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shoul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us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ca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spc="-20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?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Q38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4205" y="5254621"/>
            <a:ext cx="2486025" cy="5048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285115">
              <a:lnSpc>
                <a:spcPct val="100000"/>
              </a:lnSpc>
              <a:buFont typeface="Arial Unicode MS"/>
              <a:buChar char="❑"/>
              <a:tabLst>
                <a:tab pos="429895" algn="l"/>
              </a:tabLst>
            </a:pPr>
            <a:r>
              <a:rPr sz="1800" b="1" spc="-5" dirty="0">
                <a:latin typeface="Arial"/>
                <a:cs typeface="Arial"/>
              </a:rPr>
              <a:t>Dis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sho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11" y="3821740"/>
            <a:ext cx="2909570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0" dirty="0">
                <a:latin typeface="Arial"/>
                <a:cs typeface="Arial"/>
              </a:rPr>
              <a:t>Virtual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ch</a:t>
            </a:r>
            <a:r>
              <a:rPr sz="1800" b="1" spc="0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ne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ack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Site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Dis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im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k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68"/>
            <a:ext cx="11845290" cy="1938655"/>
          </a:xfrm>
          <a:custGeom>
            <a:avLst/>
            <a:gdLst/>
            <a:ahLst/>
            <a:cxnLst/>
            <a:rect l="l" t="t" r="r" b="b"/>
            <a:pathLst>
              <a:path w="11845290" h="1938655">
                <a:moveTo>
                  <a:pt x="0" y="1938659"/>
                </a:moveTo>
                <a:lnTo>
                  <a:pt x="11845289" y="1938659"/>
                </a:lnTo>
                <a:lnTo>
                  <a:pt x="11845289" y="0"/>
                </a:lnTo>
                <a:lnTo>
                  <a:pt x="0" y="0"/>
                </a:lnTo>
                <a:lnTo>
                  <a:pt x="0" y="19386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556" y="1149096"/>
            <a:ext cx="11846052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0845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depl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severa</a:t>
            </a:r>
            <a:r>
              <a:rPr sz="2400" b="1" dirty="0">
                <a:latin typeface="Arial"/>
                <a:cs typeface="Arial"/>
              </a:rPr>
              <a:t>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tual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</a:t>
            </a:r>
            <a:r>
              <a:rPr sz="2400" b="1" spc="-10" dirty="0">
                <a:latin typeface="Arial"/>
                <a:cs typeface="Arial"/>
              </a:rPr>
              <a:t>h</a:t>
            </a:r>
            <a:r>
              <a:rPr sz="2400" b="1" spc="-15" dirty="0">
                <a:latin typeface="Arial"/>
                <a:cs typeface="Arial"/>
              </a:rPr>
              <a:t>ines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(VMs)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spc="-10" dirty="0">
                <a:latin typeface="Arial"/>
                <a:cs typeface="Arial"/>
              </a:rPr>
              <a:t>e.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spc="-10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onsible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marR="5080">
              <a:lnSpc>
                <a:spcPct val="99600"/>
              </a:lnSpc>
            </a:pPr>
            <a:r>
              <a:rPr dirty="0"/>
              <a:t>b</a:t>
            </a:r>
            <a:r>
              <a:rPr spc="-10" dirty="0"/>
              <a:t>a</a:t>
            </a:r>
            <a:r>
              <a:rPr spc="-5" dirty="0"/>
              <a:t>c</a:t>
            </a:r>
            <a:r>
              <a:rPr spc="-10" dirty="0"/>
              <a:t>k</a:t>
            </a:r>
            <a:r>
              <a:rPr dirty="0"/>
              <a:t>ing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u</a:t>
            </a:r>
            <a:r>
              <a:rPr dirty="0"/>
              <a:t>p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al</a:t>
            </a:r>
            <a:r>
              <a:rPr dirty="0"/>
              <a:t>l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/>
              <a:t>d</a:t>
            </a:r>
            <a:r>
              <a:rPr spc="-10" dirty="0"/>
              <a:t>a</a:t>
            </a:r>
            <a:r>
              <a:rPr dirty="0"/>
              <a:t>ta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pro</a:t>
            </a:r>
            <a:r>
              <a:rPr spc="-15" dirty="0"/>
              <a:t>c</a:t>
            </a:r>
            <a:r>
              <a:rPr spc="-5" dirty="0"/>
              <a:t>e</a:t>
            </a:r>
            <a:r>
              <a:rPr spc="-10" dirty="0"/>
              <a:t>s</a:t>
            </a:r>
            <a:r>
              <a:rPr spc="-5" dirty="0"/>
              <a:t>se</a:t>
            </a:r>
            <a:r>
              <a:rPr dirty="0"/>
              <a:t>d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dirty="0"/>
              <a:t>by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V</a:t>
            </a:r>
            <a:r>
              <a:rPr spc="-15" dirty="0"/>
              <a:t>M</a:t>
            </a:r>
            <a:r>
              <a:rPr spc="-5" dirty="0"/>
              <a:t>s</a:t>
            </a:r>
            <a:r>
              <a:rPr dirty="0"/>
              <a:t>.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In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/>
              <a:t>even</a:t>
            </a:r>
            <a:r>
              <a:rPr dirty="0"/>
              <a:t>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5" dirty="0"/>
              <a:t>ailure</a:t>
            </a:r>
            <a:r>
              <a:rPr dirty="0"/>
              <a:t>,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yo</a:t>
            </a:r>
            <a:r>
              <a:rPr dirty="0"/>
              <a:t>u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nee</a:t>
            </a:r>
            <a:r>
              <a:rPr dirty="0"/>
              <a:t>d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restor</a:t>
            </a:r>
            <a:r>
              <a:rPr dirty="0"/>
              <a:t>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5" dirty="0"/>
              <a:t>t</a:t>
            </a:r>
            <a:r>
              <a:rPr spc="-15" dirty="0"/>
              <a:t>he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data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quickly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possible.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Which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of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dirty="0"/>
              <a:t>he</a:t>
            </a:r>
            <a:r>
              <a:rPr spc="-10" dirty="0"/>
              <a:t>s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options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would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0" dirty="0"/>
              <a:t>y</a:t>
            </a:r>
            <a:r>
              <a:rPr spc="-15" dirty="0"/>
              <a:t>ou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recommen</a:t>
            </a:r>
            <a:r>
              <a:rPr dirty="0"/>
              <a:t>d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to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resto</a:t>
            </a:r>
            <a:r>
              <a:rPr spc="-10" dirty="0"/>
              <a:t>r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database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us</a:t>
            </a:r>
            <a:r>
              <a:rPr spc="-15" dirty="0"/>
              <a:t>ed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for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development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5" dirty="0"/>
              <a:t>on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data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5" dirty="0"/>
              <a:t>disk?</a:t>
            </a:r>
          </a:p>
          <a:p>
            <a:pPr marL="10795">
              <a:lnSpc>
                <a:spcPts val="2855"/>
              </a:lnSpc>
              <a:spcBef>
                <a:spcPts val="10"/>
              </a:spcBef>
            </a:pPr>
            <a:r>
              <a:rPr dirty="0"/>
              <a:t>S</a:t>
            </a:r>
            <a:r>
              <a:rPr spc="-10" dirty="0"/>
              <a:t>e</a:t>
            </a:r>
            <a:r>
              <a:rPr dirty="0"/>
              <a:t>lect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45" dirty="0"/>
              <a:t>o</a:t>
            </a:r>
            <a:r>
              <a:rPr spc="-30" dirty="0"/>
              <a:t>n</a:t>
            </a:r>
            <a:r>
              <a:rPr spc="-15" dirty="0"/>
              <a:t>e</a:t>
            </a:r>
            <a:r>
              <a:rPr spc="-10" dirty="0"/>
              <a:t>.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Q39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5323" y="4766940"/>
            <a:ext cx="3023870" cy="48704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9420" indent="-284480">
              <a:lnSpc>
                <a:spcPct val="100000"/>
              </a:lnSpc>
              <a:buFont typeface="Arial Unicode MS"/>
              <a:buChar char="❑"/>
              <a:tabLst>
                <a:tab pos="440055" algn="l"/>
              </a:tabLst>
            </a:pPr>
            <a:r>
              <a:rPr sz="1800" b="1" spc="-5" dirty="0">
                <a:latin typeface="Arial"/>
                <a:cs typeface="Arial"/>
              </a:rPr>
              <a:t>Nod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irtual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ch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0216"/>
            <a:ext cx="1644014" cy="79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Ma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node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45" dirty="0">
                <a:latin typeface="Arial"/>
                <a:cs typeface="Arial"/>
              </a:rPr>
              <a:t>P</a:t>
            </a:r>
            <a:r>
              <a:rPr sz="1800" b="1" spc="-35" dirty="0">
                <a:latin typeface="Arial"/>
                <a:cs typeface="Arial"/>
              </a:rPr>
              <a:t>od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5411594"/>
            <a:ext cx="10293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ab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45290" cy="1201420"/>
          </a:xfrm>
          <a:custGeom>
            <a:avLst/>
            <a:gdLst/>
            <a:ahLst/>
            <a:cxnLst/>
            <a:rect l="l" t="t" r="r" b="b"/>
            <a:pathLst>
              <a:path w="11845290" h="1201420">
                <a:moveTo>
                  <a:pt x="0" y="1201424"/>
                </a:moveTo>
                <a:lnTo>
                  <a:pt x="11845289" y="1201424"/>
                </a:lnTo>
                <a:lnTo>
                  <a:pt x="11845289" y="0"/>
                </a:lnTo>
                <a:lnTo>
                  <a:pt x="0" y="0"/>
                </a:lnTo>
                <a:lnTo>
                  <a:pt x="0" y="120142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32561"/>
            <a:ext cx="11511915" cy="106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10" dirty="0">
                <a:latin typeface="Arial"/>
                <a:cs typeface="Arial"/>
              </a:rPr>
              <a:t>ci</a:t>
            </a: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mov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al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service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K</a:t>
            </a:r>
            <a:r>
              <a:rPr sz="2400" b="1" spc="-10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be</a:t>
            </a:r>
            <a:r>
              <a:rPr sz="2400" b="1" spc="-5" dirty="0">
                <a:latin typeface="Arial"/>
                <a:cs typeface="Arial"/>
              </a:rPr>
              <a:t>rnete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vice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</a:t>
            </a:r>
            <a:r>
              <a:rPr sz="2400" b="1" spc="-25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compo</a:t>
            </a:r>
            <a:r>
              <a:rPr sz="2400" b="1" spc="-15" dirty="0">
                <a:latin typeface="Arial"/>
                <a:cs typeface="Arial"/>
              </a:rPr>
              <a:t>nen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10" dirty="0">
                <a:latin typeface="Arial"/>
                <a:cs typeface="Arial"/>
              </a:rPr>
              <a:t>ill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contr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bute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ur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month</a:t>
            </a:r>
            <a:r>
              <a:rPr sz="2400" b="1" dirty="0">
                <a:latin typeface="Arial"/>
                <a:cs typeface="Arial"/>
              </a:rPr>
              <a:t>ly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zure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ch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rge?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05"/>
              </a:lnSpc>
            </a:pP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Q40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7689" y="3665220"/>
            <a:ext cx="5438140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2775" indent="-284480">
              <a:lnSpc>
                <a:spcPct val="100000"/>
              </a:lnSpc>
              <a:buFont typeface="Arial Unicode MS"/>
              <a:buChar char="❑"/>
              <a:tabLst>
                <a:tab pos="613410" algn="l"/>
              </a:tabLst>
            </a:pPr>
            <a:r>
              <a:rPr sz="1800" b="1" spc="-10" dirty="0">
                <a:latin typeface="Arial"/>
                <a:cs typeface="Arial"/>
              </a:rPr>
              <a:t>Is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hed</a:t>
            </a:r>
            <a:r>
              <a:rPr sz="1800" b="1" spc="-10" dirty="0">
                <a:latin typeface="Arial"/>
                <a:cs typeface="Arial"/>
              </a:rPr>
              <a:t>uled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on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multipl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h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mac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11" y="4365808"/>
            <a:ext cx="6713855" cy="175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0" dirty="0">
                <a:latin typeface="Arial"/>
                <a:cs typeface="Arial"/>
              </a:rPr>
              <a:t>Is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sig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DN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name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x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si</a:t>
            </a: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ic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th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x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Consist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w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1430"/>
              </a:spcBef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clu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two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fi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sh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5" dirty="0">
                <a:latin typeface="Arial"/>
                <a:cs typeface="Arial"/>
              </a:rPr>
              <a:t>olume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spc="-25" dirty="0">
                <a:latin typeface="Arial"/>
                <a:cs typeface="Arial"/>
              </a:rPr>
              <a:t>oun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84"/>
            <a:ext cx="11845290" cy="831850"/>
          </a:xfrm>
          <a:custGeom>
            <a:avLst/>
            <a:gdLst/>
            <a:ahLst/>
            <a:cxnLst/>
            <a:rect l="l" t="t" r="r" b="b"/>
            <a:pathLst>
              <a:path w="11845290" h="831850">
                <a:moveTo>
                  <a:pt x="0" y="831854"/>
                </a:moveTo>
                <a:lnTo>
                  <a:pt x="11845289" y="831854"/>
                </a:lnTo>
                <a:lnTo>
                  <a:pt x="11845289" y="0"/>
                </a:lnTo>
                <a:lnTo>
                  <a:pt x="0" y="0"/>
                </a:lnTo>
                <a:lnTo>
                  <a:pt x="0" y="83185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296" y="1232561"/>
            <a:ext cx="8471535" cy="69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</a:t>
            </a:r>
            <a:r>
              <a:rPr sz="2400" b="1" spc="-2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no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true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abou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tainer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grou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20" dirty="0">
                <a:latin typeface="Arial"/>
                <a:cs typeface="Arial"/>
              </a:rPr>
              <a:t>s?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Q41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4205" y="5259704"/>
            <a:ext cx="2486025" cy="5048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285115">
              <a:lnSpc>
                <a:spcPct val="100000"/>
              </a:lnSpc>
              <a:buFont typeface="Arial Unicode MS"/>
              <a:buChar char="❑"/>
              <a:tabLst>
                <a:tab pos="429895" algn="l"/>
              </a:tabLst>
            </a:pPr>
            <a:r>
              <a:rPr sz="1800" b="1" spc="-20" dirty="0">
                <a:latin typeface="Arial"/>
                <a:cs typeface="Arial"/>
              </a:rPr>
              <a:t>k</a:t>
            </a:r>
            <a:r>
              <a:rPr sz="1800" b="1" spc="-25" dirty="0">
                <a:latin typeface="Arial"/>
                <a:cs typeface="Arial"/>
              </a:rPr>
              <a:t>ub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11" y="3826312"/>
            <a:ext cx="2276475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5" dirty="0">
                <a:latin typeface="Arial"/>
                <a:cs typeface="Arial"/>
              </a:rPr>
              <a:t>contro</a:t>
            </a:r>
            <a:r>
              <a:rPr sz="1800" b="1" dirty="0">
                <a:latin typeface="Arial"/>
                <a:cs typeface="Arial"/>
              </a:rPr>
              <a:t>ller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mas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5" dirty="0">
                <a:latin typeface="Arial"/>
                <a:cs typeface="Arial"/>
              </a:rPr>
              <a:t>contai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un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k</a:t>
            </a:r>
            <a:r>
              <a:rPr sz="1800" b="1" spc="-25" dirty="0">
                <a:latin typeface="Arial"/>
                <a:cs typeface="Arial"/>
              </a:rPr>
              <a:t>ub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-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-25" dirty="0">
                <a:latin typeface="Arial"/>
                <a:cs typeface="Arial"/>
              </a:rPr>
              <a:t>x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77"/>
            <a:ext cx="11845290" cy="1569720"/>
          </a:xfrm>
          <a:custGeom>
            <a:avLst/>
            <a:gdLst/>
            <a:ahLst/>
            <a:cxnLst/>
            <a:rect l="l" t="t" r="r" b="b"/>
            <a:pathLst>
              <a:path w="11845290" h="1569720">
                <a:moveTo>
                  <a:pt x="0" y="1569719"/>
                </a:moveTo>
                <a:lnTo>
                  <a:pt x="11845289" y="1569719"/>
                </a:lnTo>
                <a:lnTo>
                  <a:pt x="1184528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296" y="1245261"/>
            <a:ext cx="115906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</a:t>
            </a:r>
            <a:r>
              <a:rPr sz="2400" b="1" spc="-2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K</a:t>
            </a:r>
            <a:r>
              <a:rPr sz="2400" b="1" spc="-10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bern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tes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agen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proc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sse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orch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stra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305" y="1607973"/>
            <a:ext cx="10355580" cy="1038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requ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st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ro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clu</a:t>
            </a:r>
            <a:r>
              <a:rPr sz="2400" b="1" spc="-2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ter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master</a:t>
            </a:r>
            <a:r>
              <a:rPr sz="2400" b="1" dirty="0">
                <a:latin typeface="Arial"/>
                <a:cs typeface="Arial"/>
              </a:rPr>
              <a:t>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sche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ules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runnin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requ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sted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c</a:t>
            </a:r>
            <a:r>
              <a:rPr sz="2400" b="1" spc="-30" dirty="0">
                <a:latin typeface="Arial"/>
                <a:cs typeface="Arial"/>
              </a:rPr>
              <a:t>on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20" dirty="0">
                <a:latin typeface="Arial"/>
                <a:cs typeface="Arial"/>
              </a:rPr>
              <a:t>s?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5"/>
              </a:lnSpc>
              <a:spcBef>
                <a:spcPts val="25"/>
              </a:spcBef>
            </a:pP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Q42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4205" y="5253359"/>
            <a:ext cx="2486025" cy="5048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285115">
              <a:lnSpc>
                <a:spcPct val="100000"/>
              </a:lnSpc>
              <a:buFont typeface="Arial Unicode MS"/>
              <a:buChar char="❑"/>
              <a:tabLst>
                <a:tab pos="429895" algn="l"/>
              </a:tabLst>
            </a:pPr>
            <a:r>
              <a:rPr sz="1800" b="1" spc="-20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od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11" y="3820216"/>
            <a:ext cx="1924050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AK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Arial"/>
                <a:cs typeface="Arial"/>
              </a:rPr>
              <a:t>node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ad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Ba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360045" indent="-347345">
              <a:lnSpc>
                <a:spcPct val="100000"/>
              </a:lnSpc>
              <a:buFont typeface="Arial Unicode MS"/>
              <a:buChar char="❑"/>
              <a:tabLst>
                <a:tab pos="360680" algn="l"/>
              </a:tabLst>
            </a:pP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84"/>
            <a:ext cx="11845290" cy="1201420"/>
          </a:xfrm>
          <a:custGeom>
            <a:avLst/>
            <a:gdLst/>
            <a:ahLst/>
            <a:cxnLst/>
            <a:rect l="l" t="t" r="r" b="b"/>
            <a:pathLst>
              <a:path w="11845290" h="1201420">
                <a:moveTo>
                  <a:pt x="0" y="1201424"/>
                </a:moveTo>
                <a:lnTo>
                  <a:pt x="11845289" y="1201424"/>
                </a:lnTo>
                <a:lnTo>
                  <a:pt x="11845289" y="0"/>
                </a:lnTo>
                <a:lnTo>
                  <a:pt x="0" y="0"/>
                </a:lnTo>
                <a:lnTo>
                  <a:pt x="0" y="120142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296" y="1232561"/>
            <a:ext cx="11408410" cy="106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guring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networking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K</a:t>
            </a:r>
            <a:r>
              <a:rPr sz="2400" b="1" spc="-10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be</a:t>
            </a:r>
            <a:r>
              <a:rPr sz="2400" b="1" spc="-5" dirty="0">
                <a:latin typeface="Arial"/>
                <a:cs typeface="Arial"/>
              </a:rPr>
              <a:t>rnete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5" dirty="0">
                <a:latin typeface="Arial"/>
                <a:cs typeface="Arial"/>
              </a:rPr>
              <a:t>vice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fo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15" dirty="0">
                <a:latin typeface="Arial"/>
                <a:cs typeface="Arial"/>
              </a:rPr>
              <a:t>lowing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map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incoming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-5" dirty="0">
                <a:latin typeface="Arial"/>
                <a:cs typeface="Arial"/>
              </a:rPr>
              <a:t>ire</a:t>
            </a:r>
            <a:r>
              <a:rPr sz="2400" b="1" spc="-1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f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ic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pods?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05"/>
              </a:lnSpc>
            </a:pP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Q43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4205" y="5259704"/>
            <a:ext cx="2486025" cy="50482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285115">
              <a:lnSpc>
                <a:spcPct val="100000"/>
              </a:lnSpc>
              <a:buFont typeface="Arial Unicode MS"/>
              <a:buChar char="❑"/>
              <a:tabLst>
                <a:tab pos="429895" algn="l"/>
              </a:tabLst>
            </a:pP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nd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11" y="3826312"/>
            <a:ext cx="1123950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35" dirty="0">
                <a:latin typeface="Arial"/>
                <a:cs typeface="Arial"/>
              </a:rPr>
              <a:t>F</a:t>
            </a:r>
            <a:r>
              <a:rPr sz="1800" b="1" spc="-30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B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5960545"/>
            <a:ext cx="12801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77"/>
            <a:ext cx="11845290" cy="1569720"/>
          </a:xfrm>
          <a:custGeom>
            <a:avLst/>
            <a:gdLst/>
            <a:ahLst/>
            <a:cxnLst/>
            <a:rect l="l" t="t" r="r" b="b"/>
            <a:pathLst>
              <a:path w="11845290" h="1569720">
                <a:moveTo>
                  <a:pt x="0" y="1569719"/>
                </a:moveTo>
                <a:lnTo>
                  <a:pt x="11845289" y="1569719"/>
                </a:lnTo>
                <a:lnTo>
                  <a:pt x="11845289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1448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spc="-20" dirty="0">
                <a:latin typeface="Arial"/>
                <a:cs typeface="Arial"/>
              </a:rPr>
              <a:t>min</a:t>
            </a:r>
            <a:r>
              <a:rPr sz="2400" b="1" spc="-5" dirty="0">
                <a:latin typeface="Arial"/>
                <a:cs typeface="Arial"/>
              </a:rPr>
              <a:t>ister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prod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5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web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app</a:t>
            </a:r>
            <a:r>
              <a:rPr sz="2400" b="1" spc="-10" dirty="0">
                <a:latin typeface="Arial"/>
                <a:cs typeface="Arial"/>
              </a:rPr>
              <a:t>.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3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require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sc</a:t>
            </a:r>
            <a:r>
              <a:rPr sz="2400" b="1" spc="-10" dirty="0">
                <a:latin typeface="Arial"/>
                <a:cs typeface="Arial"/>
              </a:rPr>
              <a:t>al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5" dirty="0">
                <a:latin typeface="Arial"/>
                <a:cs typeface="Arial"/>
              </a:rPr>
              <a:t>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96" y="1607973"/>
            <a:ext cx="11067415" cy="1038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instances,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40G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storage,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cu</a:t>
            </a:r>
            <a:r>
              <a:rPr sz="2400" b="1" spc="-10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tom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domain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name.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-20" dirty="0">
                <a:latin typeface="Arial"/>
                <a:cs typeface="Arial"/>
              </a:rPr>
              <a:t>ic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rvice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ld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select?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5"/>
              </a:lnSpc>
              <a:spcBef>
                <a:spcPts val="25"/>
              </a:spcBef>
            </a:pP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Q44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5489" y="3718560"/>
            <a:ext cx="2486660" cy="50609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4970" indent="-284480">
              <a:lnSpc>
                <a:spcPct val="100000"/>
              </a:lnSpc>
              <a:buFont typeface="Arial Unicode MS"/>
              <a:buChar char="❑"/>
              <a:tabLst>
                <a:tab pos="395605" algn="l"/>
              </a:tabLst>
            </a:pPr>
            <a:r>
              <a:rPr sz="1800" b="1" spc="-20" dirty="0">
                <a:latin typeface="Arial"/>
                <a:cs typeface="Arial"/>
              </a:rPr>
              <a:t>Ap</a:t>
            </a:r>
            <a:r>
              <a:rPr sz="1800" b="1" spc="-15" dirty="0">
                <a:latin typeface="Arial"/>
                <a:cs typeface="Arial"/>
              </a:rPr>
              <a:t>p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on</a:t>
            </a:r>
            <a:r>
              <a:rPr sz="1800" b="1" spc="-15" dirty="0">
                <a:latin typeface="Arial"/>
                <a:cs typeface="Arial"/>
              </a:rPr>
              <a:t>fi</a:t>
            </a:r>
            <a:r>
              <a:rPr sz="1800" b="1" spc="-25" dirty="0">
                <a:latin typeface="Arial"/>
                <a:cs typeface="Arial"/>
              </a:rPr>
              <a:t>gu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2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5489" y="4323076"/>
            <a:ext cx="3479800" cy="41402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4970" indent="-284480">
              <a:lnSpc>
                <a:spcPct val="100000"/>
              </a:lnSpc>
              <a:buFont typeface="Arial Unicode MS"/>
              <a:buChar char="❑"/>
              <a:tabLst>
                <a:tab pos="395605" algn="l"/>
              </a:tabLst>
            </a:pP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databa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y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Q</a:t>
            </a:r>
            <a:r>
              <a:rPr sz="1800" b="1" spc="-15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4905686"/>
            <a:ext cx="4906645" cy="1315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0045" indent="-347345">
              <a:lnSpc>
                <a:spcPct val="100000"/>
              </a:lnSpc>
              <a:buFont typeface="Arial Unicode MS"/>
              <a:buChar char="❑"/>
              <a:tabLst>
                <a:tab pos="360680" algn="l"/>
              </a:tabLst>
            </a:pP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iles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databa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conten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otalling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15</a:t>
            </a:r>
            <a:r>
              <a:rPr sz="1800" b="1" spc="-35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ewall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spc="-10" dirty="0">
                <a:latin typeface="Arial"/>
                <a:cs typeface="Arial"/>
              </a:rPr>
              <a:t>abl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ge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oun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Arial Unicode MS"/>
              <a:buChar char="❑"/>
            </a:pPr>
            <a:endParaRPr sz="19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0" dirty="0">
                <a:latin typeface="Arial"/>
                <a:cs typeface="Arial"/>
              </a:rPr>
              <a:t>SS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ed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tab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y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25" dirty="0">
                <a:latin typeface="Arial"/>
                <a:cs typeface="Arial"/>
              </a:rPr>
              <a:t>Q</a:t>
            </a:r>
            <a:r>
              <a:rPr sz="1800" b="1" spc="-15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45290" cy="1201420"/>
          </a:xfrm>
          <a:custGeom>
            <a:avLst/>
            <a:gdLst/>
            <a:ahLst/>
            <a:cxnLst/>
            <a:rect l="l" t="t" r="r" b="b"/>
            <a:pathLst>
              <a:path w="11845290" h="1201420">
                <a:moveTo>
                  <a:pt x="0" y="1201424"/>
                </a:moveTo>
                <a:lnTo>
                  <a:pt x="11845289" y="1201424"/>
                </a:lnTo>
                <a:lnTo>
                  <a:pt x="11845289" y="0"/>
                </a:lnTo>
                <a:lnTo>
                  <a:pt x="0" y="0"/>
                </a:lnTo>
                <a:lnTo>
                  <a:pt x="0" y="120142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32561"/>
            <a:ext cx="11347450" cy="106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ba</a:t>
            </a:r>
            <a:r>
              <a:rPr sz="2400" b="1" spc="-20" dirty="0">
                <a:latin typeface="Arial"/>
                <a:cs typeface="Arial"/>
              </a:rPr>
              <a:t>ckin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y</a:t>
            </a:r>
            <a:r>
              <a:rPr sz="2400" b="1" spc="-15" dirty="0">
                <a:latin typeface="Arial"/>
                <a:cs typeface="Arial"/>
              </a:rPr>
              <a:t>our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rvice</a:t>
            </a:r>
            <a:r>
              <a:rPr sz="2400" b="1" dirty="0">
                <a:latin typeface="Arial"/>
                <a:cs typeface="Arial"/>
              </a:rPr>
              <a:t>.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5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included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b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k</a:t>
            </a:r>
            <a:r>
              <a:rPr sz="2400" b="1" spc="-30" dirty="0">
                <a:latin typeface="Arial"/>
                <a:cs typeface="Arial"/>
              </a:rPr>
              <a:t>u</a:t>
            </a:r>
            <a:r>
              <a:rPr sz="2400" b="1" spc="-15" dirty="0">
                <a:latin typeface="Arial"/>
                <a:cs typeface="Arial"/>
              </a:rPr>
              <a:t>p?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05"/>
              </a:lnSpc>
            </a:pP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t</a:t>
            </a:r>
            <a:r>
              <a:rPr sz="2400" b="1" spc="-40" dirty="0">
                <a:latin typeface="Arial"/>
                <a:cs typeface="Arial"/>
              </a:rPr>
              <a:t>w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Q45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9294" y="4766310"/>
            <a:ext cx="4582795" cy="4889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9580" indent="-348615">
              <a:lnSpc>
                <a:spcPct val="100000"/>
              </a:lnSpc>
              <a:buFont typeface="Arial Unicode MS"/>
              <a:buChar char="❑"/>
              <a:tabLst>
                <a:tab pos="450215" algn="l"/>
              </a:tabLst>
            </a:pP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ction</a:t>
            </a:r>
            <a:r>
              <a:rPr sz="1800" b="1" spc="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provid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ndpo</a:t>
            </a:r>
            <a:r>
              <a:rPr sz="1800" b="1" spc="-1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1740"/>
            <a:ext cx="4775835" cy="7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ed</a:t>
            </a:r>
            <a:r>
              <a:rPr sz="1800" b="1" spc="-10" dirty="0">
                <a:latin typeface="Arial"/>
                <a:cs typeface="Arial"/>
              </a:rPr>
              <a:t>ent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that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stor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in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b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ow</a:t>
            </a:r>
            <a:r>
              <a:rPr sz="1800" b="1" spc="-20" dirty="0">
                <a:latin typeface="Arial"/>
                <a:cs typeface="Arial"/>
              </a:rPr>
              <a:t>se</a:t>
            </a:r>
            <a:r>
              <a:rPr sz="1800" b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pa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10" dirty="0">
                <a:latin typeface="Arial"/>
                <a:cs typeface="Arial"/>
              </a:rPr>
              <a:t>throu</a:t>
            </a:r>
            <a:r>
              <a:rPr sz="1800" b="1" spc="-15" dirty="0">
                <a:latin typeface="Arial"/>
                <a:cs typeface="Arial"/>
              </a:rPr>
              <a:t>gh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h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ti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3911" y="5411594"/>
            <a:ext cx="52959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ynchronization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of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cou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ro</a:t>
            </a:r>
            <a:r>
              <a:rPr sz="1800" b="1" spc="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p</a:t>
            </a:r>
            <a:r>
              <a:rPr sz="1800" b="1" spc="-20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vi</a:t>
            </a:r>
            <a:r>
              <a:rPr sz="1800" b="1" spc="-25" dirty="0">
                <a:latin typeface="Arial"/>
                <a:cs typeface="Arial"/>
              </a:rPr>
              <a:t>d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805" y="1148584"/>
            <a:ext cx="11845290" cy="831850"/>
          </a:xfrm>
          <a:custGeom>
            <a:avLst/>
            <a:gdLst/>
            <a:ahLst/>
            <a:cxnLst/>
            <a:rect l="l" t="t" r="r" b="b"/>
            <a:pathLst>
              <a:path w="11845290" h="831850">
                <a:moveTo>
                  <a:pt x="0" y="831854"/>
                </a:moveTo>
                <a:lnTo>
                  <a:pt x="11845289" y="831854"/>
                </a:lnTo>
                <a:lnTo>
                  <a:pt x="11845289" y="0"/>
                </a:lnTo>
                <a:lnTo>
                  <a:pt x="0" y="0"/>
                </a:lnTo>
                <a:lnTo>
                  <a:pt x="0" y="83185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32561"/>
            <a:ext cx="11099800" cy="69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2860"/>
              </a:lnSpc>
            </a:pP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metho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doe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10" dirty="0">
                <a:latin typeface="Arial"/>
                <a:cs typeface="Arial"/>
              </a:rPr>
              <a:t>M</a:t>
            </a:r>
            <a:r>
              <a:rPr sz="2400" b="1" spc="-15" dirty="0">
                <a:latin typeface="Arial"/>
                <a:cs typeface="Arial"/>
              </a:rPr>
              <a:t>icrosoft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rvic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us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obtain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crede</a:t>
            </a:r>
            <a:r>
              <a:rPr sz="2400" b="1" spc="-10" dirty="0">
                <a:latin typeface="Arial"/>
                <a:cs typeface="Arial"/>
              </a:rPr>
              <a:t>nt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al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for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us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ttempt</a:t>
            </a:r>
            <a:r>
              <a:rPr sz="2400" b="1" spc="-15" dirty="0">
                <a:latin typeface="Arial"/>
                <a:cs typeface="Arial"/>
              </a:rPr>
              <a:t>ing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cc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</a:t>
            </a:r>
            <a:r>
              <a:rPr sz="2400" b="1" spc="-2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?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Sel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Q46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4205" y="4294501"/>
            <a:ext cx="1443355" cy="40005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6250" indent="-286385">
              <a:lnSpc>
                <a:spcPct val="100000"/>
              </a:lnSpc>
              <a:buFont typeface="Arial Unicode MS"/>
              <a:buChar char="❑"/>
              <a:tabLst>
                <a:tab pos="476884" algn="l"/>
              </a:tabLst>
            </a:pPr>
            <a:r>
              <a:rPr sz="1800" b="1" spc="-25" dirty="0">
                <a:latin typeface="Arial"/>
                <a:cs typeface="Arial"/>
              </a:rPr>
              <a:t>F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631" y="3821740"/>
            <a:ext cx="7988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25" dirty="0">
                <a:latin typeface="Arial"/>
                <a:cs typeface="Arial"/>
              </a:rPr>
              <a:t>T</a:t>
            </a:r>
            <a:r>
              <a:rPr sz="1800" b="1" spc="-30" dirty="0">
                <a:latin typeface="Arial"/>
                <a:cs typeface="Arial"/>
              </a:rPr>
              <a:t>r</a:t>
            </a:r>
            <a:r>
              <a:rPr sz="1800" b="1" spc="-3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84"/>
            <a:ext cx="11845290" cy="831850"/>
          </a:xfrm>
          <a:custGeom>
            <a:avLst/>
            <a:gdLst/>
            <a:ahLst/>
            <a:cxnLst/>
            <a:rect l="l" t="t" r="r" b="b"/>
            <a:pathLst>
              <a:path w="11845290" h="831850">
                <a:moveTo>
                  <a:pt x="0" y="831854"/>
                </a:moveTo>
                <a:lnTo>
                  <a:pt x="11845289" y="831854"/>
                </a:lnTo>
                <a:lnTo>
                  <a:pt x="11845289" y="0"/>
                </a:lnTo>
                <a:lnTo>
                  <a:pt x="0" y="0"/>
                </a:lnTo>
                <a:lnTo>
                  <a:pt x="0" y="83185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296" y="1232561"/>
            <a:ext cx="10871835" cy="69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hav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mul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iple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apps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runnin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si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gle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rvic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plan.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ru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F</a:t>
            </a:r>
            <a:r>
              <a:rPr sz="2400" b="1" spc="-3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lse: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in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serv</a:t>
            </a:r>
            <a:r>
              <a:rPr sz="2400" b="1" spc="-15" dirty="0">
                <a:latin typeface="Arial"/>
                <a:cs typeface="Arial"/>
              </a:rPr>
              <a:t>i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have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di</a:t>
            </a:r>
            <a:r>
              <a:rPr sz="2400" b="1" spc="-5" dirty="0">
                <a:latin typeface="Arial"/>
                <a:cs typeface="Arial"/>
              </a:rPr>
              <a:t>f</a:t>
            </a:r>
            <a:r>
              <a:rPr sz="2400" b="1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ren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sc</a:t>
            </a:r>
            <a:r>
              <a:rPr sz="2400" b="1" spc="-10" dirty="0">
                <a:latin typeface="Arial"/>
                <a:cs typeface="Arial"/>
              </a:rPr>
              <a:t>al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</a:t>
            </a:r>
            <a:r>
              <a:rPr sz="2400" b="1" spc="8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rules.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Q47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8550" y="1752600"/>
            <a:ext cx="4260219" cy="3915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9930">
              <a:lnSpc>
                <a:spcPct val="100000"/>
              </a:lnSpc>
            </a:pPr>
            <a:r>
              <a:rPr spc="-20" dirty="0"/>
              <a:t>Verify</a:t>
            </a:r>
            <a:r>
              <a:rPr spc="-10" dirty="0"/>
              <a:t>i</a:t>
            </a:r>
            <a:r>
              <a:rPr spc="-25" dirty="0"/>
              <a:t>ng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20" dirty="0"/>
              <a:t>u</a:t>
            </a:r>
            <a:r>
              <a:rPr spc="-25" dirty="0"/>
              <a:t>sto</a:t>
            </a:r>
            <a:r>
              <a:rPr spc="-40" dirty="0"/>
              <a:t>m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35" dirty="0"/>
              <a:t>Doma</a:t>
            </a:r>
            <a:r>
              <a:rPr spc="-5" dirty="0"/>
              <a:t>i</a:t>
            </a:r>
            <a:r>
              <a:rPr spc="-25" dirty="0"/>
              <a:t>n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35" dirty="0"/>
              <a:t>Nam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805" y="1149218"/>
            <a:ext cx="11845290" cy="2493645"/>
          </a:xfrm>
          <a:custGeom>
            <a:avLst/>
            <a:gdLst/>
            <a:ahLst/>
            <a:cxnLst/>
            <a:rect l="l" t="t" r="r" b="b"/>
            <a:pathLst>
              <a:path w="11845290" h="2493645">
                <a:moveTo>
                  <a:pt x="0" y="2493263"/>
                </a:moveTo>
                <a:lnTo>
                  <a:pt x="11845289" y="2493263"/>
                </a:lnTo>
                <a:lnTo>
                  <a:pt x="11845289" y="0"/>
                </a:lnTo>
                <a:lnTo>
                  <a:pt x="0" y="0"/>
                </a:lnTo>
                <a:lnTo>
                  <a:pt x="0" y="249326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94535" y="4276094"/>
            <a:ext cx="2907030" cy="45720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5925" indent="-284480">
              <a:lnSpc>
                <a:spcPct val="100000"/>
              </a:lnSpc>
              <a:buFont typeface="Arial Unicode MS"/>
              <a:buChar char="❑"/>
              <a:tabLst>
                <a:tab pos="416559" algn="l"/>
              </a:tabLst>
            </a:pP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up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spc="-2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820" y="1245257"/>
            <a:ext cx="114153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organizat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on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h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si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rvic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plan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na</a:t>
            </a:r>
            <a:r>
              <a:rPr sz="2400" b="1" spc="-5" dirty="0">
                <a:latin typeface="Arial"/>
                <a:cs typeface="Arial"/>
              </a:rPr>
              <a:t>me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OEM_Plan_1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5" dirty="0">
                <a:latin typeface="Arial"/>
                <a:cs typeface="Arial"/>
              </a:rPr>
              <a:t>ha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hosts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820" y="1609494"/>
            <a:ext cx="8554085" cy="248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60315">
              <a:lnSpc>
                <a:spcPct val="100000"/>
              </a:lnSpc>
            </a:pP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Azur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Arial"/>
                <a:cs typeface="Arial"/>
              </a:rPr>
              <a:t>Ap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Service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named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M_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spc="-30" dirty="0">
                <a:latin typeface="Arial"/>
                <a:cs typeface="Arial"/>
              </a:rPr>
              <a:t>p</a:t>
            </a:r>
            <a:r>
              <a:rPr sz="2400" b="1" spc="-40" dirty="0">
                <a:latin typeface="Arial"/>
                <a:cs typeface="Arial"/>
              </a:rPr>
              <a:t>S</a:t>
            </a:r>
            <a:r>
              <a:rPr sz="2400" b="1" spc="-5" dirty="0">
                <a:latin typeface="Arial"/>
                <a:cs typeface="Arial"/>
              </a:rPr>
              <a:t>vc</a:t>
            </a:r>
            <a:r>
              <a:rPr sz="2400" b="1" spc="-20" dirty="0">
                <a:latin typeface="Arial"/>
                <a:cs typeface="Arial"/>
              </a:rPr>
              <a:t>_</a:t>
            </a:r>
            <a:r>
              <a:rPr sz="2400" b="1" spc="-15" dirty="0">
                <a:latin typeface="Arial"/>
                <a:cs typeface="Arial"/>
              </a:rPr>
              <a:t>1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Segoe UI"/>
                <a:cs typeface="Segoe UI"/>
              </a:rPr>
              <a:t>You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r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ask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15" dirty="0">
                <a:latin typeface="Segoe UI"/>
                <a:cs typeface="Segoe UI"/>
              </a:rPr>
              <a:t>d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egoe UI"/>
                <a:cs typeface="Segoe UI"/>
              </a:rPr>
              <a:t>t</a:t>
            </a:r>
            <a:r>
              <a:rPr sz="1800" spc="-15" dirty="0">
                <a:latin typeface="Segoe UI"/>
                <a:cs typeface="Segoe UI"/>
              </a:rPr>
              <a:t>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confi</a:t>
            </a:r>
            <a:r>
              <a:rPr sz="1800" spc="-25" dirty="0">
                <a:latin typeface="Segoe UI"/>
                <a:cs typeface="Segoe UI"/>
              </a:rPr>
              <a:t>g</a:t>
            </a:r>
            <a:r>
              <a:rPr sz="1800" spc="-10" dirty="0">
                <a:latin typeface="Segoe UI"/>
                <a:cs typeface="Segoe UI"/>
              </a:rPr>
              <a:t>ure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Segoe UI"/>
                <a:cs typeface="Segoe UI"/>
              </a:rPr>
              <a:t>c</a:t>
            </a:r>
            <a:r>
              <a:rPr sz="1800" dirty="0">
                <a:latin typeface="Segoe UI"/>
                <a:cs typeface="Segoe UI"/>
              </a:rPr>
              <a:t>ustom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dom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i</a:t>
            </a:r>
            <a:r>
              <a:rPr sz="1800" dirty="0">
                <a:latin typeface="Segoe UI"/>
                <a:cs typeface="Segoe UI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Segoe UI"/>
                <a:cs typeface="Segoe UI"/>
              </a:rPr>
              <a:t>e</a:t>
            </a:r>
            <a:r>
              <a:rPr sz="1800" spc="-5" dirty="0">
                <a:latin typeface="Segoe UI"/>
                <a:cs typeface="Segoe UI"/>
              </a:rPr>
              <a:t>n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25" dirty="0">
                <a:latin typeface="Segoe UI"/>
                <a:cs typeface="Segoe UI"/>
              </a:rPr>
              <a:t>b</a:t>
            </a:r>
            <a:r>
              <a:rPr sz="1800" spc="5" dirty="0">
                <a:latin typeface="Segoe UI"/>
                <a:cs typeface="Segoe UI"/>
              </a:rPr>
              <a:t>l</a:t>
            </a:r>
            <a:r>
              <a:rPr sz="1800" spc="-10" dirty="0">
                <a:latin typeface="Segoe UI"/>
                <a:cs typeface="Segoe UI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Segoe UI"/>
                <a:cs typeface="Segoe UI"/>
              </a:rPr>
              <a:t>b</a:t>
            </a:r>
            <a:r>
              <a:rPr sz="1800" spc="-2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c</a:t>
            </a:r>
            <a:r>
              <a:rPr sz="1800" spc="-15" dirty="0">
                <a:latin typeface="Segoe UI"/>
                <a:cs typeface="Segoe UI"/>
              </a:rPr>
              <a:t>k</a:t>
            </a:r>
            <a:r>
              <a:rPr sz="1800" spc="-10" dirty="0">
                <a:latin typeface="Segoe UI"/>
                <a:cs typeface="Segoe UI"/>
              </a:rPr>
              <a:t>u</a:t>
            </a:r>
            <a:r>
              <a:rPr sz="1800" dirty="0">
                <a:latin typeface="Segoe UI"/>
                <a:cs typeface="Segoe UI"/>
              </a:rPr>
              <a:t>ps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Segoe UI"/>
                <a:cs typeface="Segoe UI"/>
              </a:rPr>
              <a:t>for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Segoe UI"/>
                <a:cs typeface="Segoe UI"/>
              </a:rPr>
              <a:t>OEM</a:t>
            </a:r>
            <a:r>
              <a:rPr sz="1800" spc="-15" dirty="0">
                <a:latin typeface="Segoe UI"/>
                <a:cs typeface="Segoe UI"/>
              </a:rPr>
              <a:t>_</a:t>
            </a:r>
            <a:r>
              <a:rPr sz="1800" spc="-1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pp</a:t>
            </a:r>
            <a:r>
              <a:rPr sz="1800" spc="-10" dirty="0">
                <a:latin typeface="Segoe UI"/>
                <a:cs typeface="Segoe UI"/>
              </a:rPr>
              <a:t>S</a:t>
            </a:r>
            <a:r>
              <a:rPr sz="1800" spc="-15" dirty="0">
                <a:latin typeface="Segoe UI"/>
                <a:cs typeface="Segoe UI"/>
              </a:rPr>
              <a:t>v</a:t>
            </a:r>
            <a:r>
              <a:rPr sz="1800" spc="-30" dirty="0">
                <a:latin typeface="Segoe UI"/>
                <a:cs typeface="Segoe UI"/>
              </a:rPr>
              <a:t>c</a:t>
            </a:r>
            <a:r>
              <a:rPr sz="1800" spc="-15" dirty="0">
                <a:latin typeface="Segoe UI"/>
                <a:cs typeface="Segoe UI"/>
              </a:rPr>
              <a:t>_1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latin typeface="Arial"/>
                <a:cs typeface="Arial"/>
              </a:rPr>
              <a:t>What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recommen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one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st?</a:t>
            </a:r>
            <a:endParaRPr sz="2400">
              <a:latin typeface="Arial"/>
              <a:cs typeface="Arial"/>
            </a:endParaRPr>
          </a:p>
          <a:p>
            <a:pPr marL="2078989" indent="-284480">
              <a:lnSpc>
                <a:spcPct val="100000"/>
              </a:lnSpc>
              <a:spcBef>
                <a:spcPts val="1905"/>
              </a:spcBef>
              <a:buFont typeface="Arial Unicode MS"/>
              <a:buChar char="❑"/>
              <a:tabLst>
                <a:tab pos="2079625" algn="l"/>
              </a:tabLst>
            </a:pP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out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45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-25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3916" y="4922450"/>
            <a:ext cx="6233160" cy="75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0045" indent="-347345">
              <a:lnSpc>
                <a:spcPct val="100000"/>
              </a:lnSpc>
              <a:buFont typeface="Arial Unicode MS"/>
              <a:buChar char="❑"/>
              <a:tabLst>
                <a:tab pos="360680" algn="l"/>
              </a:tabLst>
            </a:pP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figure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app</a:t>
            </a:r>
            <a:r>
              <a:rPr sz="1800" b="1" dirty="0">
                <a:latin typeface="Arial"/>
                <a:cs typeface="Arial"/>
              </a:rPr>
              <a:t>lic</a:t>
            </a:r>
            <a:r>
              <a:rPr sz="1800" b="1" spc="-10" dirty="0">
                <a:latin typeface="Arial"/>
                <a:cs typeface="Arial"/>
              </a:rPr>
              <a:t>atio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ettin</a:t>
            </a:r>
            <a:r>
              <a:rPr sz="1800" b="1" spc="-15" dirty="0">
                <a:latin typeface="Arial"/>
                <a:cs typeface="Arial"/>
              </a:rPr>
              <a:t>gs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or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_A</a:t>
            </a:r>
            <a:r>
              <a:rPr sz="1800" b="1" spc="-25" dirty="0">
                <a:latin typeface="Arial"/>
                <a:cs typeface="Arial"/>
              </a:rPr>
              <a:t>pp</a:t>
            </a:r>
            <a:r>
              <a:rPr sz="1800" b="1" spc="-3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  <a:buFont typeface="Arial Unicode MS"/>
              <a:buChar char="❑"/>
            </a:pPr>
            <a:endParaRPr sz="155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an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pa</a:t>
            </a:r>
            <a:r>
              <a:rPr sz="1800" b="1" spc="-10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Azu</a:t>
            </a:r>
            <a:r>
              <a:rPr sz="1800" b="1" spc="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pp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30" dirty="0">
                <a:latin typeface="Arial"/>
                <a:cs typeface="Arial"/>
              </a:rPr>
              <a:t>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spc="-20" dirty="0">
                <a:latin typeface="Arial"/>
                <a:cs typeface="Arial"/>
              </a:rPr>
              <a:t>_</a:t>
            </a:r>
            <a:r>
              <a:rPr sz="1800" b="1" spc="-30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_1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Q48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0885" y="5309865"/>
            <a:ext cx="3470275" cy="456565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2580" indent="-285115">
              <a:lnSpc>
                <a:spcPct val="100000"/>
              </a:lnSpc>
              <a:buFont typeface="Arial Unicode MS"/>
              <a:buChar char="❑"/>
              <a:tabLst>
                <a:tab pos="323215" algn="l"/>
              </a:tabLst>
            </a:pP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spc="-10" dirty="0">
                <a:latin typeface="Arial"/>
                <a:cs typeface="Arial"/>
              </a:rPr>
              <a:t>etwo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Watcher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To</a:t>
            </a:r>
            <a:r>
              <a:rPr sz="1800" b="1" spc="-40" dirty="0">
                <a:latin typeface="Arial"/>
                <a:cs typeface="Arial"/>
              </a:rPr>
              <a:t>p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5" dirty="0">
                <a:latin typeface="Arial"/>
                <a:cs typeface="Arial"/>
              </a:rPr>
              <a:t>og</a:t>
            </a:r>
            <a:r>
              <a:rPr sz="1800" b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11" y="3820216"/>
            <a:ext cx="5037455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spc="-10" dirty="0">
                <a:latin typeface="Arial"/>
                <a:cs typeface="Arial"/>
              </a:rPr>
              <a:t>etwo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tc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ud</a:t>
            </a:r>
            <a:r>
              <a:rPr sz="1800" b="1" spc="-15" dirty="0">
                <a:latin typeface="Arial"/>
                <a:cs typeface="Arial"/>
              </a:rPr>
              <a:t>iti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spc="-10" dirty="0">
                <a:latin typeface="Arial"/>
                <a:cs typeface="Arial"/>
              </a:rPr>
              <a:t>etwo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tc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ction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oub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es</a:t>
            </a:r>
            <a:r>
              <a:rPr sz="1800" b="1" spc="-25" dirty="0">
                <a:latin typeface="Arial"/>
                <a:cs typeface="Arial"/>
              </a:rPr>
              <a:t>hoo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360045" indent="-347345">
              <a:lnSpc>
                <a:spcPct val="100000"/>
              </a:lnSpc>
              <a:buFont typeface="Arial Unicode MS"/>
              <a:buChar char="❑"/>
              <a:tabLst>
                <a:tab pos="360680" algn="l"/>
              </a:tabLst>
            </a:pP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spc="-10" dirty="0">
                <a:latin typeface="Arial"/>
                <a:cs typeface="Arial"/>
              </a:rPr>
              <a:t>etwo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tc</a:t>
            </a:r>
            <a:r>
              <a:rPr sz="1800" b="1" dirty="0">
                <a:latin typeface="Arial"/>
                <a:cs typeface="Arial"/>
              </a:rPr>
              <a:t>her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Flows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84"/>
            <a:ext cx="11845290" cy="1201420"/>
          </a:xfrm>
          <a:custGeom>
            <a:avLst/>
            <a:gdLst/>
            <a:ahLst/>
            <a:cxnLst/>
            <a:rect l="l" t="t" r="r" b="b"/>
            <a:pathLst>
              <a:path w="11845290" h="1201420">
                <a:moveTo>
                  <a:pt x="0" y="1201424"/>
                </a:moveTo>
                <a:lnTo>
                  <a:pt x="11845289" y="1201424"/>
                </a:lnTo>
                <a:lnTo>
                  <a:pt x="11845289" y="0"/>
                </a:lnTo>
                <a:lnTo>
                  <a:pt x="0" y="0"/>
                </a:lnTo>
                <a:lnTo>
                  <a:pt x="0" y="120142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296" y="1232561"/>
            <a:ext cx="11449685" cy="106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60"/>
              </a:lnSpc>
            </a:pP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n</a:t>
            </a:r>
            <a:r>
              <a:rPr sz="2400" b="1" spc="-20" dirty="0">
                <a:latin typeface="Arial"/>
                <a:cs typeface="Arial"/>
              </a:rPr>
              <a:t>alyzin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ny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vir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ual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network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nk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would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helpful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get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visua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7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prese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tat</a:t>
            </a:r>
            <a:r>
              <a:rPr sz="2400" b="1" spc="-15" dirty="0">
                <a:latin typeface="Arial"/>
                <a:cs typeface="Arial"/>
              </a:rPr>
              <a:t>ion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20" dirty="0">
                <a:latin typeface="Arial"/>
                <a:cs typeface="Arial"/>
              </a:rPr>
              <a:t>etwo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spc="-20" dirty="0">
                <a:latin typeface="Arial"/>
                <a:cs typeface="Arial"/>
              </a:rPr>
              <a:t>kin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elements.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05"/>
              </a:lnSpc>
            </a:pPr>
            <a:r>
              <a:rPr sz="2400" b="1" spc="-15" dirty="0">
                <a:latin typeface="Arial"/>
                <a:cs typeface="Arial"/>
              </a:rPr>
              <a:t>Which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feature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use</a:t>
            </a:r>
            <a:r>
              <a:rPr sz="2400" b="1" spc="-15" dirty="0">
                <a:latin typeface="Arial"/>
                <a:cs typeface="Arial"/>
              </a:rPr>
              <a:t>?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ec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Q49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395" y="5254621"/>
            <a:ext cx="5601970" cy="528320"/>
          </a:xfrm>
          <a:prstGeom prst="rect">
            <a:avLst/>
          </a:prstGeom>
          <a:solidFill>
            <a:srgbClr val="E7E6E6"/>
          </a:solidFill>
          <a:ln w="12700">
            <a:solidFill>
              <a:srgbClr val="2D52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4340" indent="-284480">
              <a:lnSpc>
                <a:spcPct val="100000"/>
              </a:lnSpc>
              <a:buFont typeface="Arial Unicode MS"/>
              <a:buChar char="❑"/>
              <a:tabLst>
                <a:tab pos="434975" algn="l"/>
              </a:tabLst>
            </a:pP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etwor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er'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IP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Flow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rif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0" dirty="0">
                <a:latin typeface="Arial"/>
                <a:cs typeface="Arial"/>
              </a:rPr>
              <a:t>ea</a:t>
            </a:r>
            <a:r>
              <a:rPr sz="1800" b="1" spc="-10" dirty="0">
                <a:latin typeface="Arial"/>
                <a:cs typeface="Arial"/>
              </a:rPr>
              <a:t>t</a:t>
            </a:r>
            <a:r>
              <a:rPr sz="1800" b="1" spc="-25" dirty="0">
                <a:latin typeface="Arial"/>
                <a:cs typeface="Arial"/>
              </a:rPr>
              <a:t>u</a:t>
            </a:r>
            <a:r>
              <a:rPr sz="1800" b="1" spc="-20" dirty="0">
                <a:latin typeface="Arial"/>
                <a:cs typeface="Arial"/>
              </a:rPr>
              <a:t>re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924" y="3821740"/>
            <a:ext cx="7553325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20" dirty="0">
                <a:latin typeface="Arial"/>
                <a:cs typeface="Arial"/>
              </a:rPr>
              <a:t>Con</a:t>
            </a:r>
            <a:r>
              <a:rPr sz="1800" b="1" spc="-10" dirty="0">
                <a:latin typeface="Arial"/>
                <a:cs typeface="Arial"/>
              </a:rPr>
              <a:t>figure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IIS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lo</a:t>
            </a:r>
            <a:r>
              <a:rPr sz="1800" b="1" spc="-10" dirty="0">
                <a:latin typeface="Arial"/>
                <a:cs typeface="Arial"/>
              </a:rPr>
              <a:t>gging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iew</a:t>
            </a:r>
            <a:r>
              <a:rPr sz="1800" b="1" spc="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conne</a:t>
            </a:r>
            <a:r>
              <a:rPr sz="1800" b="1" spc="-15" dirty="0">
                <a:latin typeface="Arial"/>
                <a:cs typeface="Arial"/>
              </a:rPr>
              <a:t>ction</a:t>
            </a:r>
            <a:r>
              <a:rPr sz="1800" b="1" spc="6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err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2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Arial Unicode MS"/>
              <a:buChar char="❑"/>
            </a:pPr>
            <a:endParaRPr sz="1800">
              <a:latin typeface="Times New Roman"/>
              <a:cs typeface="Times New Roman"/>
            </a:endParaRPr>
          </a:p>
          <a:p>
            <a:pPr marL="342900" indent="-284480">
              <a:lnSpc>
                <a:spcPct val="100000"/>
              </a:lnSpc>
              <a:buFont typeface="Arial Unicode MS"/>
              <a:buChar char="❑"/>
              <a:tabLst>
                <a:tab pos="343535" algn="l"/>
              </a:tabLst>
            </a:pP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vi</a:t>
            </a:r>
            <a:r>
              <a:rPr sz="1800" b="1" spc="-10" dirty="0">
                <a:latin typeface="Arial"/>
                <a:cs typeface="Arial"/>
              </a:rPr>
              <a:t>rtual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chi</a:t>
            </a:r>
            <a:r>
              <a:rPr sz="1800" b="1" spc="-10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agn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sti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lo</a:t>
            </a:r>
            <a:r>
              <a:rPr sz="1800" b="1" spc="-10" dirty="0">
                <a:latin typeface="Arial"/>
                <a:cs typeface="Arial"/>
              </a:rPr>
              <a:t>g</a:t>
            </a:r>
            <a:r>
              <a:rPr sz="1800" b="1" spc="-25" dirty="0">
                <a:latin typeface="Arial"/>
                <a:cs typeface="Arial"/>
              </a:rPr>
              <a:t>g</a:t>
            </a:r>
            <a:r>
              <a:rPr sz="1800" b="1" spc="-10" dirty="0">
                <a:latin typeface="Arial"/>
                <a:cs typeface="Arial"/>
              </a:rPr>
              <a:t>ing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an</a:t>
            </a:r>
            <a:r>
              <a:rPr sz="1800" b="1" spc="-15" dirty="0">
                <a:latin typeface="Arial"/>
                <a:cs typeface="Arial"/>
              </a:rPr>
              <a:t>d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Log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25" dirty="0">
                <a:latin typeface="Arial"/>
                <a:cs typeface="Arial"/>
              </a:rPr>
              <a:t>n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y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25" dirty="0">
                <a:latin typeface="Arial"/>
                <a:cs typeface="Arial"/>
              </a:rPr>
              <a:t>c</a:t>
            </a:r>
            <a:r>
              <a:rPr sz="1800" b="1" spc="-20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297180" indent="-284480">
              <a:lnSpc>
                <a:spcPct val="100000"/>
              </a:lnSpc>
              <a:buFont typeface="Arial Unicode MS"/>
              <a:buChar char="❑"/>
              <a:tabLst>
                <a:tab pos="297815" algn="l"/>
              </a:tabLst>
            </a:pPr>
            <a:r>
              <a:rPr sz="1800" b="1" spc="-5" dirty="0">
                <a:latin typeface="Arial"/>
                <a:cs typeface="Arial"/>
              </a:rPr>
              <a:t>U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etwor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at</a:t>
            </a: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er'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Diagn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stic</a:t>
            </a:r>
            <a:r>
              <a:rPr sz="1800" b="1" dirty="0">
                <a:latin typeface="Arial"/>
                <a:cs typeface="Arial"/>
              </a:rPr>
              <a:t>s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20" dirty="0">
                <a:latin typeface="Arial"/>
                <a:cs typeface="Arial"/>
              </a:rPr>
              <a:t>ea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-20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05" y="1148568"/>
            <a:ext cx="11845290" cy="1938655"/>
          </a:xfrm>
          <a:custGeom>
            <a:avLst/>
            <a:gdLst/>
            <a:ahLst/>
            <a:cxnLst/>
            <a:rect l="l" t="t" r="r" b="b"/>
            <a:pathLst>
              <a:path w="11845290" h="1938655">
                <a:moveTo>
                  <a:pt x="0" y="1938659"/>
                </a:moveTo>
                <a:lnTo>
                  <a:pt x="11845289" y="1938659"/>
                </a:lnTo>
                <a:lnTo>
                  <a:pt x="11845289" y="0"/>
                </a:lnTo>
                <a:lnTo>
                  <a:pt x="0" y="0"/>
                </a:lnTo>
                <a:lnTo>
                  <a:pt x="0" y="19386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556" y="1149096"/>
            <a:ext cx="11846052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96" y="1245261"/>
            <a:ext cx="11150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b="1" spc="-20" dirty="0">
                <a:latin typeface="Arial"/>
                <a:cs typeface="Arial"/>
              </a:rPr>
              <a:t>Yo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compan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has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eb</a:t>
            </a:r>
            <a:r>
              <a:rPr sz="2400" b="1" spc="-10" dirty="0">
                <a:latin typeface="Arial"/>
                <a:cs typeface="Arial"/>
              </a:rPr>
              <a:t>si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users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ar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reportin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co</a:t>
            </a:r>
            <a:r>
              <a:rPr sz="2400" b="1" spc="-2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nec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ivi</a:t>
            </a:r>
            <a:r>
              <a:rPr sz="2400" b="1" dirty="0">
                <a:latin typeface="Arial"/>
                <a:cs typeface="Arial"/>
              </a:rPr>
              <a:t>ty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er</a:t>
            </a:r>
            <a:r>
              <a:rPr sz="2400" b="1" dirty="0">
                <a:latin typeface="Arial"/>
                <a:cs typeface="Arial"/>
              </a:rPr>
              <a:t>ro</a:t>
            </a:r>
            <a:r>
              <a:rPr sz="2400" b="1" spc="-1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92" y="1607726"/>
            <a:ext cx="11563985" cy="140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spc="-5" dirty="0">
                <a:latin typeface="Arial"/>
                <a:cs typeface="Arial"/>
              </a:rPr>
              <a:t>me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uts.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u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u</a:t>
            </a:r>
            <a:r>
              <a:rPr sz="2400" b="1" spc="-5" dirty="0">
                <a:latin typeface="Arial"/>
                <a:cs typeface="Arial"/>
              </a:rPr>
              <a:t>sp</a:t>
            </a:r>
            <a:r>
              <a:rPr sz="2400" b="1" spc="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that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urity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ru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blo</a:t>
            </a:r>
            <a:r>
              <a:rPr sz="2400" b="1" spc="-10" dirty="0">
                <a:latin typeface="Arial"/>
                <a:cs typeface="Arial"/>
              </a:rPr>
              <a:t>c</a:t>
            </a:r>
            <a:r>
              <a:rPr sz="2400" b="1" spc="-5" dirty="0">
                <a:latin typeface="Arial"/>
                <a:cs typeface="Arial"/>
              </a:rPr>
              <a:t>kin</a:t>
            </a:r>
            <a:r>
              <a:rPr sz="2400" b="1" dirty="0">
                <a:latin typeface="Arial"/>
                <a:cs typeface="Arial"/>
              </a:rPr>
              <a:t>g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ffic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from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one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rt</a:t>
            </a:r>
            <a:r>
              <a:rPr sz="2400" b="1" spc="-25" dirty="0">
                <a:latin typeface="Arial"/>
                <a:cs typeface="Arial"/>
              </a:rPr>
              <a:t>u</a:t>
            </a:r>
            <a:r>
              <a:rPr sz="2400" b="1" spc="-20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machine</a:t>
            </a:r>
            <a:r>
              <a:rPr sz="2400" b="1" spc="-10" dirty="0">
                <a:latin typeface="Arial"/>
                <a:cs typeface="Arial"/>
              </a:rPr>
              <a:t>s.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need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to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quickly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5" dirty="0">
                <a:latin typeface="Arial"/>
                <a:cs typeface="Arial"/>
              </a:rPr>
              <a:t>r</a:t>
            </a:r>
            <a:r>
              <a:rPr sz="2400" b="1" spc="-15" dirty="0">
                <a:latin typeface="Arial"/>
                <a:cs typeface="Arial"/>
              </a:rPr>
              <a:t>oub</a:t>
            </a:r>
            <a:r>
              <a:rPr sz="2400" b="1" spc="-25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es</a:t>
            </a:r>
            <a:r>
              <a:rPr sz="2400" b="1" spc="-10" dirty="0">
                <a:latin typeface="Arial"/>
                <a:cs typeface="Arial"/>
              </a:rPr>
              <a:t>h</a:t>
            </a:r>
            <a:r>
              <a:rPr sz="2400" b="1" spc="-15" dirty="0">
                <a:latin typeface="Arial"/>
                <a:cs typeface="Arial"/>
              </a:rPr>
              <a:t>oot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problem,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do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wh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of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Arial"/>
                <a:cs typeface="Arial"/>
              </a:rPr>
              <a:t>f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l</a:t>
            </a:r>
            <a:r>
              <a:rPr sz="2400" b="1" spc="-30" dirty="0">
                <a:latin typeface="Arial"/>
                <a:cs typeface="Arial"/>
              </a:rPr>
              <a:t>o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ng?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5"/>
              </a:lnSpc>
              <a:spcBef>
                <a:spcPts val="10"/>
              </a:spcBef>
            </a:pP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lect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latin typeface="Arial"/>
                <a:cs typeface="Arial"/>
              </a:rPr>
              <a:t>o</a:t>
            </a:r>
            <a:r>
              <a:rPr sz="2400" b="1" spc="-3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08705" y="227068"/>
            <a:ext cx="97599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5" dirty="0">
                <a:solidFill>
                  <a:srgbClr val="FFFFFF"/>
                </a:solidFill>
                <a:latin typeface="Arial"/>
                <a:cs typeface="Arial"/>
              </a:rPr>
              <a:t>Q50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4710"/>
            <a:ext cx="12191999" cy="100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77711"/>
            <a:ext cx="12192000" cy="5577205"/>
          </a:xfrm>
          <a:custGeom>
            <a:avLst/>
            <a:gdLst/>
            <a:ahLst/>
            <a:cxnLst/>
            <a:rect l="l" t="t" r="r" b="b"/>
            <a:pathLst>
              <a:path w="12192000" h="5577205">
                <a:moveTo>
                  <a:pt x="0" y="5577083"/>
                </a:moveTo>
                <a:lnTo>
                  <a:pt x="12191999" y="5577083"/>
                </a:lnTo>
                <a:lnTo>
                  <a:pt x="12191999" y="0"/>
                </a:lnTo>
                <a:lnTo>
                  <a:pt x="0" y="0"/>
                </a:lnTo>
                <a:lnTo>
                  <a:pt x="0" y="5577083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78230"/>
          </a:xfrm>
          <a:custGeom>
            <a:avLst/>
            <a:gdLst/>
            <a:ahLst/>
            <a:cxnLst/>
            <a:rect l="l" t="t" r="r" b="b"/>
            <a:pathLst>
              <a:path w="12192000" h="1078230">
                <a:moveTo>
                  <a:pt x="0" y="0"/>
                </a:moveTo>
                <a:lnTo>
                  <a:pt x="0" y="1077712"/>
                </a:lnTo>
                <a:lnTo>
                  <a:pt x="12191999" y="1077712"/>
                </a:lnTo>
                <a:lnTo>
                  <a:pt x="12191999" y="0"/>
                </a:lnTo>
                <a:lnTo>
                  <a:pt x="0" y="0"/>
                </a:lnTo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585210"/>
          </a:xfrm>
          <a:custGeom>
            <a:avLst/>
            <a:gdLst/>
            <a:ahLst/>
            <a:cxnLst/>
            <a:rect l="l" t="t" r="r" b="b"/>
            <a:pathLst>
              <a:path w="12192000" h="3585210">
                <a:moveTo>
                  <a:pt x="0" y="3585210"/>
                </a:moveTo>
                <a:lnTo>
                  <a:pt x="12191999" y="3585210"/>
                </a:lnTo>
                <a:lnTo>
                  <a:pt x="12191999" y="0"/>
                </a:lnTo>
                <a:lnTo>
                  <a:pt x="0" y="0"/>
                </a:lnTo>
                <a:lnTo>
                  <a:pt x="0" y="3585210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316342"/>
            <a:ext cx="12192000" cy="1541780"/>
          </a:xfrm>
          <a:custGeom>
            <a:avLst/>
            <a:gdLst/>
            <a:ahLst/>
            <a:cxnLst/>
            <a:rect l="l" t="t" r="r" b="b"/>
            <a:pathLst>
              <a:path w="12192000" h="1541779">
                <a:moveTo>
                  <a:pt x="0" y="1541657"/>
                </a:moveTo>
                <a:lnTo>
                  <a:pt x="12191999" y="1541657"/>
                </a:lnTo>
                <a:lnTo>
                  <a:pt x="12191999" y="0"/>
                </a:lnTo>
                <a:lnTo>
                  <a:pt x="0" y="0"/>
                </a:lnTo>
                <a:lnTo>
                  <a:pt x="0" y="1541657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585210"/>
            <a:ext cx="12192000" cy="1731645"/>
          </a:xfrm>
          <a:custGeom>
            <a:avLst/>
            <a:gdLst/>
            <a:ahLst/>
            <a:cxnLst/>
            <a:rect l="l" t="t" r="r" b="b"/>
            <a:pathLst>
              <a:path w="12192000" h="1731645">
                <a:moveTo>
                  <a:pt x="0" y="0"/>
                </a:moveTo>
                <a:lnTo>
                  <a:pt x="0" y="1731132"/>
                </a:lnTo>
                <a:lnTo>
                  <a:pt x="12191999" y="173113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1972" y="3505200"/>
            <a:ext cx="203835" cy="1866900"/>
          </a:xfrm>
          <a:custGeom>
            <a:avLst/>
            <a:gdLst/>
            <a:ahLst/>
            <a:cxnLst/>
            <a:rect l="l" t="t" r="r" b="b"/>
            <a:pathLst>
              <a:path w="203834" h="1866900">
                <a:moveTo>
                  <a:pt x="203453" y="0"/>
                </a:moveTo>
                <a:lnTo>
                  <a:pt x="0" y="0"/>
                </a:lnTo>
                <a:lnTo>
                  <a:pt x="0" y="1866899"/>
                </a:lnTo>
                <a:lnTo>
                  <a:pt x="203453" y="186689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1137" y="3505200"/>
            <a:ext cx="203835" cy="1866900"/>
          </a:xfrm>
          <a:custGeom>
            <a:avLst/>
            <a:gdLst/>
            <a:ahLst/>
            <a:cxnLst/>
            <a:rect l="l" t="t" r="r" b="b"/>
            <a:pathLst>
              <a:path w="203834" h="1866900">
                <a:moveTo>
                  <a:pt x="0" y="0"/>
                </a:moveTo>
                <a:lnTo>
                  <a:pt x="203453" y="0"/>
                </a:lnTo>
                <a:lnTo>
                  <a:pt x="203453" y="1866899"/>
                </a:lnTo>
                <a:lnTo>
                  <a:pt x="0" y="186689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9367" y="3700653"/>
            <a:ext cx="1464432" cy="1459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383" y="3828062"/>
            <a:ext cx="1224533" cy="1220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72268"/>
            <a:ext cx="12192000" cy="1738630"/>
          </a:xfrm>
          <a:custGeom>
            <a:avLst/>
            <a:gdLst/>
            <a:ahLst/>
            <a:cxnLst/>
            <a:rect l="l" t="t" r="r" b="b"/>
            <a:pathLst>
              <a:path w="12192000" h="1738629">
                <a:moveTo>
                  <a:pt x="0" y="0"/>
                </a:moveTo>
                <a:lnTo>
                  <a:pt x="0" y="1738115"/>
                </a:lnTo>
                <a:lnTo>
                  <a:pt x="12191999" y="1738115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56826" y="2613410"/>
            <a:ext cx="1715770" cy="1630680"/>
          </a:xfrm>
          <a:custGeom>
            <a:avLst/>
            <a:gdLst/>
            <a:ahLst/>
            <a:cxnLst/>
            <a:rect l="l" t="t" r="r" b="b"/>
            <a:pathLst>
              <a:path w="1715770" h="1630679">
                <a:moveTo>
                  <a:pt x="0" y="1630679"/>
                </a:moveTo>
                <a:lnTo>
                  <a:pt x="1715261" y="1630679"/>
                </a:lnTo>
                <a:lnTo>
                  <a:pt x="1715261" y="0"/>
                </a:lnTo>
                <a:lnTo>
                  <a:pt x="0" y="0"/>
                </a:lnTo>
                <a:lnTo>
                  <a:pt x="0" y="16306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61972" y="2491862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203453" y="0"/>
                </a:moveTo>
                <a:lnTo>
                  <a:pt x="0" y="0"/>
                </a:lnTo>
                <a:lnTo>
                  <a:pt x="0" y="1874529"/>
                </a:lnTo>
                <a:lnTo>
                  <a:pt x="203453" y="187452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71137" y="2491862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0" y="0"/>
                </a:moveTo>
                <a:lnTo>
                  <a:pt x="203453" y="0"/>
                </a:lnTo>
                <a:lnTo>
                  <a:pt x="203453" y="1874529"/>
                </a:lnTo>
                <a:lnTo>
                  <a:pt x="0" y="187452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0838" y="2001524"/>
            <a:ext cx="2997707" cy="2996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9367" y="2688086"/>
            <a:ext cx="1464432" cy="1465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383" y="2816102"/>
            <a:ext cx="1224533" cy="1225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572511"/>
            <a:ext cx="9552432" cy="1738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57474" y="3337842"/>
            <a:ext cx="18783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6347" y="3648455"/>
            <a:ext cx="4114800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34285" y="3003585"/>
            <a:ext cx="4116704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ona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cces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2478024"/>
            <a:ext cx="9429871" cy="2479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7090">
              <a:lnSpc>
                <a:spcPct val="100000"/>
              </a:lnSpc>
            </a:pPr>
            <a:r>
              <a:rPr spc="-25" dirty="0"/>
              <a:t>Overv</a:t>
            </a:r>
            <a:r>
              <a:rPr spc="-10" dirty="0"/>
              <a:t>i</a:t>
            </a:r>
            <a:r>
              <a:rPr spc="-30" dirty="0"/>
              <a:t>e</a:t>
            </a:r>
            <a:r>
              <a:rPr spc="-35" dirty="0"/>
              <a:t>w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30" dirty="0"/>
              <a:t>Condit</a:t>
            </a:r>
            <a:r>
              <a:rPr dirty="0"/>
              <a:t>i</a:t>
            </a:r>
            <a:r>
              <a:rPr spc="-25" dirty="0"/>
              <a:t>on</a:t>
            </a:r>
            <a:r>
              <a:rPr spc="-40" dirty="0"/>
              <a:t>a</a:t>
            </a:r>
            <a:r>
              <a:rPr spc="-15" dirty="0"/>
              <a:t>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50" dirty="0"/>
              <a:t>c</a:t>
            </a:r>
            <a:r>
              <a:rPr spc="-40" dirty="0"/>
              <a:t>c</a:t>
            </a:r>
            <a:r>
              <a:rPr spc="-30" dirty="0"/>
              <a:t>e</a:t>
            </a:r>
            <a:r>
              <a:rPr spc="-45" dirty="0"/>
              <a:t>s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0695" y="2165604"/>
            <a:ext cx="8667749" cy="3526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2755">
              <a:lnSpc>
                <a:spcPct val="100000"/>
              </a:lnSpc>
            </a:pPr>
            <a:r>
              <a:rPr spc="-30" dirty="0"/>
              <a:t>Condit</a:t>
            </a:r>
            <a:r>
              <a:rPr spc="-5" dirty="0"/>
              <a:t>i</a:t>
            </a:r>
            <a:r>
              <a:rPr spc="-25" dirty="0"/>
              <a:t>on</a:t>
            </a:r>
            <a:r>
              <a:rPr spc="-40" dirty="0"/>
              <a:t>a</a:t>
            </a:r>
            <a:r>
              <a:rPr spc="-15" dirty="0"/>
              <a:t>l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0" dirty="0"/>
              <a:t>Acces</a:t>
            </a:r>
            <a:r>
              <a:rPr spc="-25" dirty="0"/>
              <a:t>s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60" dirty="0"/>
              <a:t>MFA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0225" y="2635239"/>
            <a:ext cx="4925060" cy="321310"/>
          </a:xfrm>
          <a:custGeom>
            <a:avLst/>
            <a:gdLst/>
            <a:ahLst/>
            <a:cxnLst/>
            <a:rect l="l" t="t" r="r" b="b"/>
            <a:pathLst>
              <a:path w="4925060" h="321310">
                <a:moveTo>
                  <a:pt x="4871337" y="0"/>
                </a:moveTo>
                <a:lnTo>
                  <a:pt x="53471" y="0"/>
                </a:lnTo>
                <a:lnTo>
                  <a:pt x="32659" y="4206"/>
                </a:lnTo>
                <a:lnTo>
                  <a:pt x="15669" y="15636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69" y="305074"/>
                </a:lnTo>
                <a:lnTo>
                  <a:pt x="32659" y="316626"/>
                </a:lnTo>
                <a:lnTo>
                  <a:pt x="53471" y="320801"/>
                </a:lnTo>
                <a:lnTo>
                  <a:pt x="4871337" y="320801"/>
                </a:lnTo>
                <a:lnTo>
                  <a:pt x="4892186" y="316626"/>
                </a:lnTo>
                <a:lnTo>
                  <a:pt x="4909072" y="305074"/>
                </a:lnTo>
                <a:lnTo>
                  <a:pt x="4920624" y="288157"/>
                </a:lnTo>
                <a:lnTo>
                  <a:pt x="4924799" y="267340"/>
                </a:lnTo>
                <a:lnTo>
                  <a:pt x="4924799" y="53461"/>
                </a:lnTo>
                <a:lnTo>
                  <a:pt x="4920624" y="32644"/>
                </a:lnTo>
                <a:lnTo>
                  <a:pt x="4909072" y="15636"/>
                </a:lnTo>
                <a:lnTo>
                  <a:pt x="4892186" y="4206"/>
                </a:lnTo>
                <a:lnTo>
                  <a:pt x="48713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0225" y="2635239"/>
            <a:ext cx="4925060" cy="321310"/>
          </a:xfrm>
          <a:custGeom>
            <a:avLst/>
            <a:gdLst/>
            <a:ahLst/>
            <a:cxnLst/>
            <a:rect l="l" t="t" r="r" b="b"/>
            <a:pathLst>
              <a:path w="4925060" h="321310">
                <a:moveTo>
                  <a:pt x="0" y="53461"/>
                </a:moveTo>
                <a:lnTo>
                  <a:pt x="4203" y="32644"/>
                </a:lnTo>
                <a:lnTo>
                  <a:pt x="15669" y="15636"/>
                </a:lnTo>
                <a:lnTo>
                  <a:pt x="32659" y="4206"/>
                </a:lnTo>
                <a:lnTo>
                  <a:pt x="53471" y="0"/>
                </a:lnTo>
                <a:lnTo>
                  <a:pt x="4871337" y="0"/>
                </a:lnTo>
                <a:lnTo>
                  <a:pt x="4892186" y="4206"/>
                </a:lnTo>
                <a:lnTo>
                  <a:pt x="4909072" y="15636"/>
                </a:lnTo>
                <a:lnTo>
                  <a:pt x="4920624" y="32644"/>
                </a:lnTo>
                <a:lnTo>
                  <a:pt x="4924799" y="53461"/>
                </a:lnTo>
                <a:lnTo>
                  <a:pt x="4924799" y="267340"/>
                </a:lnTo>
                <a:lnTo>
                  <a:pt x="4920624" y="288157"/>
                </a:lnTo>
                <a:lnTo>
                  <a:pt x="4909072" y="305074"/>
                </a:lnTo>
                <a:lnTo>
                  <a:pt x="4892186" y="316626"/>
                </a:lnTo>
                <a:lnTo>
                  <a:pt x="4871337" y="320801"/>
                </a:lnTo>
                <a:lnTo>
                  <a:pt x="53471" y="320801"/>
                </a:lnTo>
                <a:lnTo>
                  <a:pt x="32659" y="316626"/>
                </a:lnTo>
                <a:lnTo>
                  <a:pt x="15669" y="305074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2625851"/>
            <a:ext cx="4943856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56809" y="2632710"/>
            <a:ext cx="3110865" cy="320040"/>
          </a:xfrm>
          <a:custGeom>
            <a:avLst/>
            <a:gdLst/>
            <a:ahLst/>
            <a:cxnLst/>
            <a:rect l="l" t="t" r="r" b="b"/>
            <a:pathLst>
              <a:path w="3110865" h="320039">
                <a:moveTo>
                  <a:pt x="3057143" y="0"/>
                </a:moveTo>
                <a:lnTo>
                  <a:pt x="53339" y="0"/>
                </a:lnTo>
                <a:lnTo>
                  <a:pt x="32522" y="4175"/>
                </a:lnTo>
                <a:lnTo>
                  <a:pt x="15605" y="15605"/>
                </a:lnTo>
                <a:lnTo>
                  <a:pt x="4175" y="32644"/>
                </a:lnTo>
                <a:lnTo>
                  <a:pt x="0" y="53339"/>
                </a:lnTo>
                <a:lnTo>
                  <a:pt x="0" y="266699"/>
                </a:lnTo>
                <a:lnTo>
                  <a:pt x="4175" y="287517"/>
                </a:lnTo>
                <a:lnTo>
                  <a:pt x="15605" y="304403"/>
                </a:lnTo>
                <a:lnTo>
                  <a:pt x="32522" y="315833"/>
                </a:lnTo>
                <a:lnTo>
                  <a:pt x="53339" y="320039"/>
                </a:lnTo>
                <a:lnTo>
                  <a:pt x="3057143" y="320039"/>
                </a:lnTo>
                <a:lnTo>
                  <a:pt x="3077839" y="315833"/>
                </a:lnTo>
                <a:lnTo>
                  <a:pt x="3094847" y="304403"/>
                </a:lnTo>
                <a:lnTo>
                  <a:pt x="3106277" y="287517"/>
                </a:lnTo>
                <a:lnTo>
                  <a:pt x="3110483" y="266699"/>
                </a:lnTo>
                <a:lnTo>
                  <a:pt x="3110483" y="53339"/>
                </a:lnTo>
                <a:lnTo>
                  <a:pt x="3106277" y="32644"/>
                </a:lnTo>
                <a:lnTo>
                  <a:pt x="3094847" y="15605"/>
                </a:lnTo>
                <a:lnTo>
                  <a:pt x="3077839" y="4175"/>
                </a:lnTo>
                <a:lnTo>
                  <a:pt x="30571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6809" y="2632710"/>
            <a:ext cx="3110865" cy="320040"/>
          </a:xfrm>
          <a:custGeom>
            <a:avLst/>
            <a:gdLst/>
            <a:ahLst/>
            <a:cxnLst/>
            <a:rect l="l" t="t" r="r" b="b"/>
            <a:pathLst>
              <a:path w="3110865" h="320039">
                <a:moveTo>
                  <a:pt x="0" y="53339"/>
                </a:moveTo>
                <a:lnTo>
                  <a:pt x="4175" y="32644"/>
                </a:lnTo>
                <a:lnTo>
                  <a:pt x="15605" y="15605"/>
                </a:lnTo>
                <a:lnTo>
                  <a:pt x="32522" y="4175"/>
                </a:lnTo>
                <a:lnTo>
                  <a:pt x="53339" y="0"/>
                </a:lnTo>
                <a:lnTo>
                  <a:pt x="3057143" y="0"/>
                </a:lnTo>
                <a:lnTo>
                  <a:pt x="3077839" y="4175"/>
                </a:lnTo>
                <a:lnTo>
                  <a:pt x="3094847" y="15605"/>
                </a:lnTo>
                <a:lnTo>
                  <a:pt x="3106277" y="32644"/>
                </a:lnTo>
                <a:lnTo>
                  <a:pt x="3110483" y="53339"/>
                </a:lnTo>
                <a:lnTo>
                  <a:pt x="3110483" y="266699"/>
                </a:lnTo>
                <a:lnTo>
                  <a:pt x="3106277" y="287517"/>
                </a:lnTo>
                <a:lnTo>
                  <a:pt x="3094847" y="304403"/>
                </a:lnTo>
                <a:lnTo>
                  <a:pt x="3077839" y="315833"/>
                </a:lnTo>
                <a:lnTo>
                  <a:pt x="3057143" y="320039"/>
                </a:lnTo>
                <a:lnTo>
                  <a:pt x="53339" y="320039"/>
                </a:lnTo>
                <a:lnTo>
                  <a:pt x="32522" y="315833"/>
                </a:lnTo>
                <a:lnTo>
                  <a:pt x="15605" y="304403"/>
                </a:lnTo>
                <a:lnTo>
                  <a:pt x="4175" y="287517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47788" y="2622804"/>
            <a:ext cx="3128772" cy="3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225" y="3095609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4871459" y="0"/>
                </a:moveTo>
                <a:lnTo>
                  <a:pt x="53339" y="0"/>
                </a:lnTo>
                <a:lnTo>
                  <a:pt x="32577" y="4206"/>
                </a:lnTo>
                <a:lnTo>
                  <a:pt x="15620" y="15636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26"/>
                </a:lnTo>
                <a:lnTo>
                  <a:pt x="15620" y="304434"/>
                </a:lnTo>
                <a:lnTo>
                  <a:pt x="32577" y="315864"/>
                </a:lnTo>
                <a:lnTo>
                  <a:pt x="53339" y="320039"/>
                </a:lnTo>
                <a:lnTo>
                  <a:pt x="4871459" y="320039"/>
                </a:lnTo>
                <a:lnTo>
                  <a:pt x="4892186" y="315864"/>
                </a:lnTo>
                <a:lnTo>
                  <a:pt x="4909194" y="304434"/>
                </a:lnTo>
                <a:lnTo>
                  <a:pt x="4920624" y="287426"/>
                </a:lnTo>
                <a:lnTo>
                  <a:pt x="4924799" y="266699"/>
                </a:lnTo>
                <a:lnTo>
                  <a:pt x="4924799" y="53339"/>
                </a:lnTo>
                <a:lnTo>
                  <a:pt x="4920624" y="32522"/>
                </a:lnTo>
                <a:lnTo>
                  <a:pt x="4909194" y="15636"/>
                </a:lnTo>
                <a:lnTo>
                  <a:pt x="4892186" y="4206"/>
                </a:lnTo>
                <a:lnTo>
                  <a:pt x="48714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0225" y="3095609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0" y="53339"/>
                </a:moveTo>
                <a:lnTo>
                  <a:pt x="4190" y="32522"/>
                </a:lnTo>
                <a:lnTo>
                  <a:pt x="15620" y="15636"/>
                </a:lnTo>
                <a:lnTo>
                  <a:pt x="32577" y="4206"/>
                </a:lnTo>
                <a:lnTo>
                  <a:pt x="53339" y="0"/>
                </a:lnTo>
                <a:lnTo>
                  <a:pt x="4871459" y="0"/>
                </a:lnTo>
                <a:lnTo>
                  <a:pt x="4892186" y="4206"/>
                </a:lnTo>
                <a:lnTo>
                  <a:pt x="4909194" y="15636"/>
                </a:lnTo>
                <a:lnTo>
                  <a:pt x="4920624" y="32522"/>
                </a:lnTo>
                <a:lnTo>
                  <a:pt x="4924799" y="53339"/>
                </a:lnTo>
                <a:lnTo>
                  <a:pt x="4924799" y="266699"/>
                </a:lnTo>
                <a:lnTo>
                  <a:pt x="4920624" y="287426"/>
                </a:lnTo>
                <a:lnTo>
                  <a:pt x="4909194" y="304434"/>
                </a:lnTo>
                <a:lnTo>
                  <a:pt x="4892186" y="315864"/>
                </a:lnTo>
                <a:lnTo>
                  <a:pt x="4871459" y="320039"/>
                </a:lnTo>
                <a:lnTo>
                  <a:pt x="53339" y="320039"/>
                </a:lnTo>
                <a:lnTo>
                  <a:pt x="32577" y="315864"/>
                </a:lnTo>
                <a:lnTo>
                  <a:pt x="15620" y="304434"/>
                </a:lnTo>
                <a:lnTo>
                  <a:pt x="4190" y="287426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831" y="3086100"/>
            <a:ext cx="4943856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6809" y="3092439"/>
            <a:ext cx="3110865" cy="320040"/>
          </a:xfrm>
          <a:custGeom>
            <a:avLst/>
            <a:gdLst/>
            <a:ahLst/>
            <a:cxnLst/>
            <a:rect l="l" t="t" r="r" b="b"/>
            <a:pathLst>
              <a:path w="3110865" h="320039">
                <a:moveTo>
                  <a:pt x="3057143" y="0"/>
                </a:moveTo>
                <a:lnTo>
                  <a:pt x="53339" y="0"/>
                </a:lnTo>
                <a:lnTo>
                  <a:pt x="32522" y="4206"/>
                </a:lnTo>
                <a:lnTo>
                  <a:pt x="15605" y="15636"/>
                </a:lnTo>
                <a:lnTo>
                  <a:pt x="4175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75" y="287395"/>
                </a:lnTo>
                <a:lnTo>
                  <a:pt x="15605" y="304434"/>
                </a:lnTo>
                <a:lnTo>
                  <a:pt x="32522" y="315864"/>
                </a:lnTo>
                <a:lnTo>
                  <a:pt x="53339" y="320039"/>
                </a:lnTo>
                <a:lnTo>
                  <a:pt x="3057143" y="320039"/>
                </a:lnTo>
                <a:lnTo>
                  <a:pt x="3077839" y="315864"/>
                </a:lnTo>
                <a:lnTo>
                  <a:pt x="3094847" y="304434"/>
                </a:lnTo>
                <a:lnTo>
                  <a:pt x="3106277" y="287395"/>
                </a:lnTo>
                <a:lnTo>
                  <a:pt x="3110483" y="266699"/>
                </a:lnTo>
                <a:lnTo>
                  <a:pt x="3110483" y="53339"/>
                </a:lnTo>
                <a:lnTo>
                  <a:pt x="3106277" y="32522"/>
                </a:lnTo>
                <a:lnTo>
                  <a:pt x="3094847" y="15636"/>
                </a:lnTo>
                <a:lnTo>
                  <a:pt x="3077839" y="4206"/>
                </a:lnTo>
                <a:lnTo>
                  <a:pt x="30571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6809" y="3092439"/>
            <a:ext cx="3110865" cy="320040"/>
          </a:xfrm>
          <a:custGeom>
            <a:avLst/>
            <a:gdLst/>
            <a:ahLst/>
            <a:cxnLst/>
            <a:rect l="l" t="t" r="r" b="b"/>
            <a:pathLst>
              <a:path w="3110865" h="320039">
                <a:moveTo>
                  <a:pt x="0" y="53339"/>
                </a:moveTo>
                <a:lnTo>
                  <a:pt x="4175" y="32522"/>
                </a:lnTo>
                <a:lnTo>
                  <a:pt x="15605" y="15636"/>
                </a:lnTo>
                <a:lnTo>
                  <a:pt x="32522" y="4206"/>
                </a:lnTo>
                <a:lnTo>
                  <a:pt x="53339" y="0"/>
                </a:lnTo>
                <a:lnTo>
                  <a:pt x="3057143" y="0"/>
                </a:lnTo>
                <a:lnTo>
                  <a:pt x="3077839" y="4206"/>
                </a:lnTo>
                <a:lnTo>
                  <a:pt x="3094847" y="15636"/>
                </a:lnTo>
                <a:lnTo>
                  <a:pt x="3106277" y="32522"/>
                </a:lnTo>
                <a:lnTo>
                  <a:pt x="3110483" y="53339"/>
                </a:lnTo>
                <a:lnTo>
                  <a:pt x="3110483" y="266699"/>
                </a:lnTo>
                <a:lnTo>
                  <a:pt x="3106277" y="287395"/>
                </a:lnTo>
                <a:lnTo>
                  <a:pt x="3094847" y="304434"/>
                </a:lnTo>
                <a:lnTo>
                  <a:pt x="3077839" y="315864"/>
                </a:lnTo>
                <a:lnTo>
                  <a:pt x="3057143" y="320039"/>
                </a:lnTo>
                <a:lnTo>
                  <a:pt x="53339" y="320039"/>
                </a:lnTo>
                <a:lnTo>
                  <a:pt x="32522" y="315864"/>
                </a:lnTo>
                <a:lnTo>
                  <a:pt x="15605" y="304434"/>
                </a:lnTo>
                <a:lnTo>
                  <a:pt x="4175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47788" y="3083051"/>
            <a:ext cx="3128772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225" y="3554729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4871459" y="0"/>
                </a:moveTo>
                <a:lnTo>
                  <a:pt x="53339" y="0"/>
                </a:lnTo>
                <a:lnTo>
                  <a:pt x="32577" y="4175"/>
                </a:lnTo>
                <a:lnTo>
                  <a:pt x="15620" y="15605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4871459" y="320039"/>
                </a:lnTo>
                <a:lnTo>
                  <a:pt x="4892186" y="315848"/>
                </a:lnTo>
                <a:lnTo>
                  <a:pt x="4909194" y="304418"/>
                </a:lnTo>
                <a:lnTo>
                  <a:pt x="4920624" y="287405"/>
                </a:lnTo>
                <a:lnTo>
                  <a:pt x="4924799" y="266699"/>
                </a:lnTo>
                <a:lnTo>
                  <a:pt x="4924799" y="53339"/>
                </a:lnTo>
                <a:lnTo>
                  <a:pt x="4920624" y="32522"/>
                </a:lnTo>
                <a:lnTo>
                  <a:pt x="4909194" y="15605"/>
                </a:lnTo>
                <a:lnTo>
                  <a:pt x="4892186" y="4175"/>
                </a:lnTo>
                <a:lnTo>
                  <a:pt x="48714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0225" y="3554729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0" y="53339"/>
                </a:moveTo>
                <a:lnTo>
                  <a:pt x="4190" y="32522"/>
                </a:lnTo>
                <a:lnTo>
                  <a:pt x="15620" y="15605"/>
                </a:lnTo>
                <a:lnTo>
                  <a:pt x="32577" y="4175"/>
                </a:lnTo>
                <a:lnTo>
                  <a:pt x="53339" y="0"/>
                </a:lnTo>
                <a:lnTo>
                  <a:pt x="4871459" y="0"/>
                </a:lnTo>
                <a:lnTo>
                  <a:pt x="4892186" y="4175"/>
                </a:lnTo>
                <a:lnTo>
                  <a:pt x="4909194" y="15605"/>
                </a:lnTo>
                <a:lnTo>
                  <a:pt x="4920624" y="32522"/>
                </a:lnTo>
                <a:lnTo>
                  <a:pt x="4924799" y="53339"/>
                </a:lnTo>
                <a:lnTo>
                  <a:pt x="4924799" y="266699"/>
                </a:lnTo>
                <a:lnTo>
                  <a:pt x="4920624" y="287405"/>
                </a:lnTo>
                <a:lnTo>
                  <a:pt x="4909194" y="304418"/>
                </a:lnTo>
                <a:lnTo>
                  <a:pt x="4892186" y="315848"/>
                </a:lnTo>
                <a:lnTo>
                  <a:pt x="4871459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0831" y="3544823"/>
            <a:ext cx="4943856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0225" y="4014465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4871459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647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4871459" y="320039"/>
                </a:lnTo>
                <a:lnTo>
                  <a:pt x="4892186" y="315848"/>
                </a:lnTo>
                <a:lnTo>
                  <a:pt x="4909194" y="304418"/>
                </a:lnTo>
                <a:lnTo>
                  <a:pt x="4920624" y="287405"/>
                </a:lnTo>
                <a:lnTo>
                  <a:pt x="4924799" y="266699"/>
                </a:lnTo>
                <a:lnTo>
                  <a:pt x="4924799" y="53339"/>
                </a:lnTo>
                <a:lnTo>
                  <a:pt x="4920624" y="32647"/>
                </a:lnTo>
                <a:lnTo>
                  <a:pt x="4909194" y="15620"/>
                </a:lnTo>
                <a:lnTo>
                  <a:pt x="4892186" y="4190"/>
                </a:lnTo>
                <a:lnTo>
                  <a:pt x="48714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225" y="4014465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0" y="53339"/>
                </a:moveTo>
                <a:lnTo>
                  <a:pt x="4190" y="32647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4871459" y="0"/>
                </a:lnTo>
                <a:lnTo>
                  <a:pt x="4892186" y="4190"/>
                </a:lnTo>
                <a:lnTo>
                  <a:pt x="4909194" y="15620"/>
                </a:lnTo>
                <a:lnTo>
                  <a:pt x="4920624" y="32647"/>
                </a:lnTo>
                <a:lnTo>
                  <a:pt x="4924799" y="53339"/>
                </a:lnTo>
                <a:lnTo>
                  <a:pt x="4924799" y="266699"/>
                </a:lnTo>
                <a:lnTo>
                  <a:pt x="4920624" y="287405"/>
                </a:lnTo>
                <a:lnTo>
                  <a:pt x="4909194" y="304418"/>
                </a:lnTo>
                <a:lnTo>
                  <a:pt x="4892186" y="315848"/>
                </a:lnTo>
                <a:lnTo>
                  <a:pt x="4871459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0831" y="4005071"/>
            <a:ext cx="494385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0225" y="4474214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4871459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634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2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4871459" y="320039"/>
                </a:lnTo>
                <a:lnTo>
                  <a:pt x="4892186" y="315848"/>
                </a:lnTo>
                <a:lnTo>
                  <a:pt x="4909194" y="304418"/>
                </a:lnTo>
                <a:lnTo>
                  <a:pt x="4920624" y="287392"/>
                </a:lnTo>
                <a:lnTo>
                  <a:pt x="4924799" y="266699"/>
                </a:lnTo>
                <a:lnTo>
                  <a:pt x="4924799" y="53339"/>
                </a:lnTo>
                <a:lnTo>
                  <a:pt x="4920624" y="32634"/>
                </a:lnTo>
                <a:lnTo>
                  <a:pt x="4909194" y="15620"/>
                </a:lnTo>
                <a:lnTo>
                  <a:pt x="4892186" y="4190"/>
                </a:lnTo>
                <a:lnTo>
                  <a:pt x="487145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225" y="4474214"/>
            <a:ext cx="4925060" cy="320040"/>
          </a:xfrm>
          <a:custGeom>
            <a:avLst/>
            <a:gdLst/>
            <a:ahLst/>
            <a:cxnLst/>
            <a:rect l="l" t="t" r="r" b="b"/>
            <a:pathLst>
              <a:path w="4925060" h="320039">
                <a:moveTo>
                  <a:pt x="0" y="53339"/>
                </a:moveTo>
                <a:lnTo>
                  <a:pt x="4190" y="32634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4871459" y="0"/>
                </a:lnTo>
                <a:lnTo>
                  <a:pt x="4892186" y="4190"/>
                </a:lnTo>
                <a:lnTo>
                  <a:pt x="4909194" y="15620"/>
                </a:lnTo>
                <a:lnTo>
                  <a:pt x="4920624" y="32634"/>
                </a:lnTo>
                <a:lnTo>
                  <a:pt x="4924799" y="53339"/>
                </a:lnTo>
                <a:lnTo>
                  <a:pt x="4924799" y="266699"/>
                </a:lnTo>
                <a:lnTo>
                  <a:pt x="4920624" y="287392"/>
                </a:lnTo>
                <a:lnTo>
                  <a:pt x="4909194" y="304418"/>
                </a:lnTo>
                <a:lnTo>
                  <a:pt x="4892186" y="315848"/>
                </a:lnTo>
                <a:lnTo>
                  <a:pt x="4871459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392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0831" y="4465320"/>
            <a:ext cx="494385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0225" y="4933319"/>
            <a:ext cx="4925060" cy="321310"/>
          </a:xfrm>
          <a:custGeom>
            <a:avLst/>
            <a:gdLst/>
            <a:ahLst/>
            <a:cxnLst/>
            <a:rect l="l" t="t" r="r" b="b"/>
            <a:pathLst>
              <a:path w="4925060" h="321310">
                <a:moveTo>
                  <a:pt x="4871337" y="0"/>
                </a:moveTo>
                <a:lnTo>
                  <a:pt x="53471" y="0"/>
                </a:lnTo>
                <a:lnTo>
                  <a:pt x="32659" y="4190"/>
                </a:lnTo>
                <a:lnTo>
                  <a:pt x="15669" y="15620"/>
                </a:lnTo>
                <a:lnTo>
                  <a:pt x="4203" y="32634"/>
                </a:lnTo>
                <a:lnTo>
                  <a:pt x="0" y="53458"/>
                </a:lnTo>
                <a:lnTo>
                  <a:pt x="0" y="267330"/>
                </a:lnTo>
                <a:lnTo>
                  <a:pt x="4203" y="288154"/>
                </a:lnTo>
                <a:lnTo>
                  <a:pt x="15669" y="305049"/>
                </a:lnTo>
                <a:lnTo>
                  <a:pt x="32659" y="316610"/>
                </a:lnTo>
                <a:lnTo>
                  <a:pt x="53471" y="320801"/>
                </a:lnTo>
                <a:lnTo>
                  <a:pt x="4871337" y="320801"/>
                </a:lnTo>
                <a:lnTo>
                  <a:pt x="4892186" y="316610"/>
                </a:lnTo>
                <a:lnTo>
                  <a:pt x="4909072" y="305049"/>
                </a:lnTo>
                <a:lnTo>
                  <a:pt x="4920624" y="288154"/>
                </a:lnTo>
                <a:lnTo>
                  <a:pt x="4924799" y="267330"/>
                </a:lnTo>
                <a:lnTo>
                  <a:pt x="4924799" y="53458"/>
                </a:lnTo>
                <a:lnTo>
                  <a:pt x="4920624" y="32634"/>
                </a:lnTo>
                <a:lnTo>
                  <a:pt x="4909072" y="15620"/>
                </a:lnTo>
                <a:lnTo>
                  <a:pt x="4892186" y="4190"/>
                </a:lnTo>
                <a:lnTo>
                  <a:pt x="48713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0225" y="4933319"/>
            <a:ext cx="4925060" cy="321310"/>
          </a:xfrm>
          <a:custGeom>
            <a:avLst/>
            <a:gdLst/>
            <a:ahLst/>
            <a:cxnLst/>
            <a:rect l="l" t="t" r="r" b="b"/>
            <a:pathLst>
              <a:path w="4925060" h="321310">
                <a:moveTo>
                  <a:pt x="0" y="53458"/>
                </a:moveTo>
                <a:lnTo>
                  <a:pt x="4203" y="32634"/>
                </a:lnTo>
                <a:lnTo>
                  <a:pt x="15669" y="15620"/>
                </a:lnTo>
                <a:lnTo>
                  <a:pt x="32659" y="4190"/>
                </a:lnTo>
                <a:lnTo>
                  <a:pt x="53471" y="0"/>
                </a:lnTo>
                <a:lnTo>
                  <a:pt x="4871337" y="0"/>
                </a:lnTo>
                <a:lnTo>
                  <a:pt x="4892186" y="4190"/>
                </a:lnTo>
                <a:lnTo>
                  <a:pt x="4909072" y="15620"/>
                </a:lnTo>
                <a:lnTo>
                  <a:pt x="4920624" y="32634"/>
                </a:lnTo>
                <a:lnTo>
                  <a:pt x="4924799" y="53458"/>
                </a:lnTo>
                <a:lnTo>
                  <a:pt x="4924799" y="267330"/>
                </a:lnTo>
                <a:lnTo>
                  <a:pt x="4920624" y="288154"/>
                </a:lnTo>
                <a:lnTo>
                  <a:pt x="4909072" y="305049"/>
                </a:lnTo>
                <a:lnTo>
                  <a:pt x="4892186" y="316610"/>
                </a:lnTo>
                <a:lnTo>
                  <a:pt x="4871337" y="320801"/>
                </a:lnTo>
                <a:lnTo>
                  <a:pt x="53471" y="320801"/>
                </a:lnTo>
                <a:lnTo>
                  <a:pt x="32659" y="316610"/>
                </a:lnTo>
                <a:lnTo>
                  <a:pt x="15669" y="305049"/>
                </a:lnTo>
                <a:lnTo>
                  <a:pt x="4203" y="288154"/>
                </a:lnTo>
                <a:lnTo>
                  <a:pt x="0" y="267330"/>
                </a:lnTo>
                <a:lnTo>
                  <a:pt x="0" y="5345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0831" y="4924044"/>
            <a:ext cx="4943856" cy="33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3476" y="2682711"/>
            <a:ext cx="3549650" cy="252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6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 marL="12700" marR="2435225">
              <a:lnSpc>
                <a:spcPts val="3620"/>
              </a:lnSpc>
              <a:spcBef>
                <a:spcPts val="39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3620"/>
              </a:lnSpc>
              <a:spcBef>
                <a:spcPts val="5"/>
              </a:spcBef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Rea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culat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ris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Microsoft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Clo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urity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21326" y="2678139"/>
            <a:ext cx="1329055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Bloc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643" y="1961730"/>
            <a:ext cx="2853690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54767" y="1961730"/>
            <a:ext cx="2853690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cisio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3255">
              <a:lnSpc>
                <a:spcPct val="100000"/>
              </a:lnSpc>
            </a:pPr>
            <a:r>
              <a:rPr spc="-30" dirty="0"/>
              <a:t>Condit</a:t>
            </a:r>
            <a:r>
              <a:rPr dirty="0"/>
              <a:t>i</a:t>
            </a:r>
            <a:r>
              <a:rPr spc="-25" dirty="0"/>
              <a:t>on</a:t>
            </a:r>
            <a:r>
              <a:rPr spc="-40" dirty="0"/>
              <a:t>a</a:t>
            </a:r>
            <a:r>
              <a:rPr spc="-15" dirty="0"/>
              <a:t>l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30" dirty="0"/>
              <a:t>Acces</a:t>
            </a:r>
            <a:r>
              <a:rPr spc="-25"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>
                <a:latin typeface="Arial"/>
                <a:cs typeface="Arial"/>
              </a:rPr>
              <a:t>– </a:t>
            </a:r>
            <a:r>
              <a:rPr spc="-30" dirty="0"/>
              <a:t>S</a:t>
            </a:r>
            <a:r>
              <a:rPr spc="-5" dirty="0"/>
              <a:t>i</a:t>
            </a:r>
            <a:r>
              <a:rPr spc="-25" dirty="0"/>
              <a:t>gnals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D</a:t>
            </a:r>
            <a:r>
              <a:rPr spc="-50" dirty="0"/>
              <a:t>e</a:t>
            </a:r>
            <a:r>
              <a:rPr spc="-40" dirty="0"/>
              <a:t>c</a:t>
            </a:r>
            <a:r>
              <a:rPr spc="-15" dirty="0"/>
              <a:t>i</a:t>
            </a:r>
            <a:r>
              <a:rPr spc="-50" dirty="0"/>
              <a:t>s</a:t>
            </a:r>
            <a:r>
              <a:rPr spc="-20" dirty="0"/>
              <a:t>io</a:t>
            </a:r>
            <a:r>
              <a:rPr spc="-4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5264" y="3648455"/>
            <a:ext cx="4695444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2820" y="3003585"/>
            <a:ext cx="469773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ul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ica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773" y="1978161"/>
            <a:ext cx="11381746" cy="341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785">
              <a:lnSpc>
                <a:spcPct val="100000"/>
              </a:lnSpc>
            </a:pPr>
            <a:r>
              <a:rPr spc="-25" dirty="0"/>
              <a:t>Study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30" dirty="0"/>
              <a:t>Ar</a:t>
            </a:r>
            <a:r>
              <a:rPr spc="-50" dirty="0"/>
              <a:t>e</a:t>
            </a:r>
            <a:r>
              <a:rPr spc="-40" dirty="0"/>
              <a:t>a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3005" y="2305050"/>
            <a:ext cx="4925695" cy="320040"/>
          </a:xfrm>
          <a:custGeom>
            <a:avLst/>
            <a:gdLst/>
            <a:ahLst/>
            <a:cxnLst/>
            <a:rect l="l" t="t" r="r" b="b"/>
            <a:pathLst>
              <a:path w="4925695" h="320039">
                <a:moveTo>
                  <a:pt x="4872243" y="0"/>
                </a:moveTo>
                <a:lnTo>
                  <a:pt x="53339" y="0"/>
                </a:lnTo>
                <a:lnTo>
                  <a:pt x="32577" y="4175"/>
                </a:lnTo>
                <a:lnTo>
                  <a:pt x="15620" y="15605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5"/>
                </a:lnTo>
                <a:lnTo>
                  <a:pt x="15620" y="304403"/>
                </a:lnTo>
                <a:lnTo>
                  <a:pt x="32577" y="315833"/>
                </a:lnTo>
                <a:lnTo>
                  <a:pt x="53339" y="320039"/>
                </a:lnTo>
                <a:lnTo>
                  <a:pt x="4872243" y="320039"/>
                </a:lnTo>
                <a:lnTo>
                  <a:pt x="4892939" y="315833"/>
                </a:lnTo>
                <a:lnTo>
                  <a:pt x="4909946" y="304403"/>
                </a:lnTo>
                <a:lnTo>
                  <a:pt x="4921376" y="287395"/>
                </a:lnTo>
                <a:lnTo>
                  <a:pt x="4925583" y="266699"/>
                </a:lnTo>
                <a:lnTo>
                  <a:pt x="4925583" y="53339"/>
                </a:lnTo>
                <a:lnTo>
                  <a:pt x="4921376" y="32522"/>
                </a:lnTo>
                <a:lnTo>
                  <a:pt x="4909946" y="15605"/>
                </a:lnTo>
                <a:lnTo>
                  <a:pt x="4892939" y="4175"/>
                </a:lnTo>
                <a:lnTo>
                  <a:pt x="48722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3005" y="2305050"/>
            <a:ext cx="4925695" cy="320040"/>
          </a:xfrm>
          <a:custGeom>
            <a:avLst/>
            <a:gdLst/>
            <a:ahLst/>
            <a:cxnLst/>
            <a:rect l="l" t="t" r="r" b="b"/>
            <a:pathLst>
              <a:path w="4925695" h="320039">
                <a:moveTo>
                  <a:pt x="0" y="53339"/>
                </a:moveTo>
                <a:lnTo>
                  <a:pt x="4190" y="32522"/>
                </a:lnTo>
                <a:lnTo>
                  <a:pt x="15620" y="15605"/>
                </a:lnTo>
                <a:lnTo>
                  <a:pt x="32577" y="4175"/>
                </a:lnTo>
                <a:lnTo>
                  <a:pt x="53339" y="0"/>
                </a:lnTo>
                <a:lnTo>
                  <a:pt x="4872243" y="0"/>
                </a:lnTo>
                <a:lnTo>
                  <a:pt x="4892939" y="4175"/>
                </a:lnTo>
                <a:lnTo>
                  <a:pt x="4909946" y="15605"/>
                </a:lnTo>
                <a:lnTo>
                  <a:pt x="4921376" y="32522"/>
                </a:lnTo>
                <a:lnTo>
                  <a:pt x="4925583" y="53339"/>
                </a:lnTo>
                <a:lnTo>
                  <a:pt x="4925583" y="266699"/>
                </a:lnTo>
                <a:lnTo>
                  <a:pt x="4921376" y="287395"/>
                </a:lnTo>
                <a:lnTo>
                  <a:pt x="4909946" y="304403"/>
                </a:lnTo>
                <a:lnTo>
                  <a:pt x="4892939" y="315833"/>
                </a:lnTo>
                <a:lnTo>
                  <a:pt x="4872243" y="320039"/>
                </a:lnTo>
                <a:lnTo>
                  <a:pt x="53339" y="320039"/>
                </a:lnTo>
                <a:lnTo>
                  <a:pt x="32577" y="315833"/>
                </a:lnTo>
                <a:lnTo>
                  <a:pt x="15620" y="304403"/>
                </a:lnTo>
                <a:lnTo>
                  <a:pt x="4190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480" y="2295144"/>
            <a:ext cx="4945380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9350" y="2781300"/>
            <a:ext cx="3127375" cy="321310"/>
          </a:xfrm>
          <a:custGeom>
            <a:avLst/>
            <a:gdLst/>
            <a:ahLst/>
            <a:cxnLst/>
            <a:rect l="l" t="t" r="r" b="b"/>
            <a:pathLst>
              <a:path w="3127375" h="321310">
                <a:moveTo>
                  <a:pt x="3073795" y="0"/>
                </a:moveTo>
                <a:lnTo>
                  <a:pt x="53471" y="0"/>
                </a:lnTo>
                <a:lnTo>
                  <a:pt x="32659" y="4175"/>
                </a:lnTo>
                <a:lnTo>
                  <a:pt x="15669" y="15605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69" y="305165"/>
                </a:lnTo>
                <a:lnTo>
                  <a:pt x="32659" y="316595"/>
                </a:lnTo>
                <a:lnTo>
                  <a:pt x="53471" y="320801"/>
                </a:lnTo>
                <a:lnTo>
                  <a:pt x="3073795" y="320801"/>
                </a:lnTo>
                <a:lnTo>
                  <a:pt x="3094612" y="316595"/>
                </a:lnTo>
                <a:lnTo>
                  <a:pt x="3111620" y="305165"/>
                </a:lnTo>
                <a:lnTo>
                  <a:pt x="3123050" y="288157"/>
                </a:lnTo>
                <a:lnTo>
                  <a:pt x="3127257" y="267340"/>
                </a:lnTo>
                <a:lnTo>
                  <a:pt x="3127257" y="53461"/>
                </a:lnTo>
                <a:lnTo>
                  <a:pt x="3123050" y="32644"/>
                </a:lnTo>
                <a:lnTo>
                  <a:pt x="3111620" y="15605"/>
                </a:lnTo>
                <a:lnTo>
                  <a:pt x="3094612" y="4175"/>
                </a:lnTo>
                <a:lnTo>
                  <a:pt x="307379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9350" y="2781300"/>
            <a:ext cx="3127375" cy="321310"/>
          </a:xfrm>
          <a:custGeom>
            <a:avLst/>
            <a:gdLst/>
            <a:ahLst/>
            <a:cxnLst/>
            <a:rect l="l" t="t" r="r" b="b"/>
            <a:pathLst>
              <a:path w="3127375" h="321310">
                <a:moveTo>
                  <a:pt x="0" y="53461"/>
                </a:moveTo>
                <a:lnTo>
                  <a:pt x="4203" y="32644"/>
                </a:lnTo>
                <a:lnTo>
                  <a:pt x="15669" y="15605"/>
                </a:lnTo>
                <a:lnTo>
                  <a:pt x="32659" y="4175"/>
                </a:lnTo>
                <a:lnTo>
                  <a:pt x="53471" y="0"/>
                </a:lnTo>
                <a:lnTo>
                  <a:pt x="3073795" y="0"/>
                </a:lnTo>
                <a:lnTo>
                  <a:pt x="3094612" y="4175"/>
                </a:lnTo>
                <a:lnTo>
                  <a:pt x="3111620" y="15605"/>
                </a:lnTo>
                <a:lnTo>
                  <a:pt x="3123050" y="32644"/>
                </a:lnTo>
                <a:lnTo>
                  <a:pt x="3127257" y="53461"/>
                </a:lnTo>
                <a:lnTo>
                  <a:pt x="3127257" y="267340"/>
                </a:lnTo>
                <a:lnTo>
                  <a:pt x="3123050" y="288157"/>
                </a:lnTo>
                <a:lnTo>
                  <a:pt x="3111620" y="305165"/>
                </a:lnTo>
                <a:lnTo>
                  <a:pt x="3094612" y="316595"/>
                </a:lnTo>
                <a:lnTo>
                  <a:pt x="3073795" y="320801"/>
                </a:lnTo>
                <a:lnTo>
                  <a:pt x="53471" y="320801"/>
                </a:lnTo>
                <a:lnTo>
                  <a:pt x="32659" y="316595"/>
                </a:lnTo>
                <a:lnTo>
                  <a:pt x="15669" y="305165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9575" y="2772155"/>
            <a:ext cx="3147059" cy="3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8564" y="3268979"/>
            <a:ext cx="6581775" cy="320040"/>
          </a:xfrm>
          <a:custGeom>
            <a:avLst/>
            <a:gdLst/>
            <a:ahLst/>
            <a:cxnLst/>
            <a:rect l="l" t="t" r="r" b="b"/>
            <a:pathLst>
              <a:path w="6581775" h="320039">
                <a:moveTo>
                  <a:pt x="6528181" y="0"/>
                </a:moveTo>
                <a:lnTo>
                  <a:pt x="53339" y="0"/>
                </a:lnTo>
                <a:lnTo>
                  <a:pt x="32573" y="4175"/>
                </a:lnTo>
                <a:lnTo>
                  <a:pt x="15620" y="15605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5"/>
                </a:lnTo>
                <a:lnTo>
                  <a:pt x="15620" y="304403"/>
                </a:lnTo>
                <a:lnTo>
                  <a:pt x="32573" y="315833"/>
                </a:lnTo>
                <a:lnTo>
                  <a:pt x="53339" y="320039"/>
                </a:lnTo>
                <a:lnTo>
                  <a:pt x="6528181" y="320039"/>
                </a:lnTo>
                <a:lnTo>
                  <a:pt x="6548999" y="315833"/>
                </a:lnTo>
                <a:lnTo>
                  <a:pt x="6565885" y="304403"/>
                </a:lnTo>
                <a:lnTo>
                  <a:pt x="6577315" y="287395"/>
                </a:lnTo>
                <a:lnTo>
                  <a:pt x="6581521" y="266699"/>
                </a:lnTo>
                <a:lnTo>
                  <a:pt x="6581521" y="53339"/>
                </a:lnTo>
                <a:lnTo>
                  <a:pt x="6577315" y="32522"/>
                </a:lnTo>
                <a:lnTo>
                  <a:pt x="6565885" y="15605"/>
                </a:lnTo>
                <a:lnTo>
                  <a:pt x="6548999" y="4175"/>
                </a:lnTo>
                <a:lnTo>
                  <a:pt x="65281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8564" y="3268979"/>
            <a:ext cx="6581775" cy="320040"/>
          </a:xfrm>
          <a:custGeom>
            <a:avLst/>
            <a:gdLst/>
            <a:ahLst/>
            <a:cxnLst/>
            <a:rect l="l" t="t" r="r" b="b"/>
            <a:pathLst>
              <a:path w="6581775" h="320039">
                <a:moveTo>
                  <a:pt x="0" y="53339"/>
                </a:moveTo>
                <a:lnTo>
                  <a:pt x="4190" y="32522"/>
                </a:lnTo>
                <a:lnTo>
                  <a:pt x="15620" y="15605"/>
                </a:lnTo>
                <a:lnTo>
                  <a:pt x="32573" y="4175"/>
                </a:lnTo>
                <a:lnTo>
                  <a:pt x="53339" y="0"/>
                </a:lnTo>
                <a:lnTo>
                  <a:pt x="6528181" y="0"/>
                </a:lnTo>
                <a:lnTo>
                  <a:pt x="6548999" y="4175"/>
                </a:lnTo>
                <a:lnTo>
                  <a:pt x="6565885" y="15605"/>
                </a:lnTo>
                <a:lnTo>
                  <a:pt x="6577315" y="32522"/>
                </a:lnTo>
                <a:lnTo>
                  <a:pt x="6581521" y="53339"/>
                </a:lnTo>
                <a:lnTo>
                  <a:pt x="6581521" y="266699"/>
                </a:lnTo>
                <a:lnTo>
                  <a:pt x="6577315" y="287395"/>
                </a:lnTo>
                <a:lnTo>
                  <a:pt x="6565885" y="304403"/>
                </a:lnTo>
                <a:lnTo>
                  <a:pt x="6548999" y="315833"/>
                </a:lnTo>
                <a:lnTo>
                  <a:pt x="6528181" y="320039"/>
                </a:lnTo>
                <a:lnTo>
                  <a:pt x="53339" y="320039"/>
                </a:lnTo>
                <a:lnTo>
                  <a:pt x="32573" y="315833"/>
                </a:lnTo>
                <a:lnTo>
                  <a:pt x="15620" y="304403"/>
                </a:lnTo>
                <a:lnTo>
                  <a:pt x="4190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8908" y="3259835"/>
            <a:ext cx="6600444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1862" y="2350479"/>
            <a:ext cx="5910580" cy="119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 indent="-635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Som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kn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16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Som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Som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metr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erpr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3500" y="3999869"/>
            <a:ext cx="9479279" cy="2287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34750" y="1630923"/>
            <a:ext cx="285178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MFA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883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60" dirty="0"/>
              <a:t>MFA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8659" y="2809859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1" y="0"/>
                </a:moveTo>
                <a:lnTo>
                  <a:pt x="53339" y="0"/>
                </a:lnTo>
                <a:lnTo>
                  <a:pt x="32522" y="4206"/>
                </a:lnTo>
                <a:lnTo>
                  <a:pt x="15605" y="15636"/>
                </a:lnTo>
                <a:lnTo>
                  <a:pt x="4175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75" y="287426"/>
                </a:lnTo>
                <a:lnTo>
                  <a:pt x="15605" y="304434"/>
                </a:lnTo>
                <a:lnTo>
                  <a:pt x="32522" y="315864"/>
                </a:lnTo>
                <a:lnTo>
                  <a:pt x="53339" y="320039"/>
                </a:lnTo>
                <a:lnTo>
                  <a:pt x="3056381" y="320039"/>
                </a:lnTo>
                <a:lnTo>
                  <a:pt x="3077077" y="315864"/>
                </a:lnTo>
                <a:lnTo>
                  <a:pt x="3094085" y="304434"/>
                </a:lnTo>
                <a:lnTo>
                  <a:pt x="3105515" y="287426"/>
                </a:lnTo>
                <a:lnTo>
                  <a:pt x="3109721" y="266699"/>
                </a:lnTo>
                <a:lnTo>
                  <a:pt x="3109721" y="53339"/>
                </a:lnTo>
                <a:lnTo>
                  <a:pt x="3105515" y="32522"/>
                </a:lnTo>
                <a:lnTo>
                  <a:pt x="3094085" y="15636"/>
                </a:lnTo>
                <a:lnTo>
                  <a:pt x="3077077" y="4206"/>
                </a:lnTo>
                <a:lnTo>
                  <a:pt x="30563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8659" y="2809859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75" y="32522"/>
                </a:lnTo>
                <a:lnTo>
                  <a:pt x="15605" y="15636"/>
                </a:lnTo>
                <a:lnTo>
                  <a:pt x="32522" y="4206"/>
                </a:lnTo>
                <a:lnTo>
                  <a:pt x="53339" y="0"/>
                </a:lnTo>
                <a:lnTo>
                  <a:pt x="3056381" y="0"/>
                </a:lnTo>
                <a:lnTo>
                  <a:pt x="3077077" y="4206"/>
                </a:lnTo>
                <a:lnTo>
                  <a:pt x="3094085" y="15636"/>
                </a:lnTo>
                <a:lnTo>
                  <a:pt x="3105515" y="32522"/>
                </a:lnTo>
                <a:lnTo>
                  <a:pt x="3109721" y="53339"/>
                </a:lnTo>
                <a:lnTo>
                  <a:pt x="3109721" y="266699"/>
                </a:lnTo>
                <a:lnTo>
                  <a:pt x="3105515" y="287426"/>
                </a:lnTo>
                <a:lnTo>
                  <a:pt x="3094085" y="304434"/>
                </a:lnTo>
                <a:lnTo>
                  <a:pt x="3077077" y="315864"/>
                </a:lnTo>
                <a:lnTo>
                  <a:pt x="3056381" y="320039"/>
                </a:lnTo>
                <a:lnTo>
                  <a:pt x="53339" y="320039"/>
                </a:lnTo>
                <a:lnTo>
                  <a:pt x="32522" y="315864"/>
                </a:lnTo>
                <a:lnTo>
                  <a:pt x="15605" y="304434"/>
                </a:lnTo>
                <a:lnTo>
                  <a:pt x="4175" y="287426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08876" y="2801111"/>
            <a:ext cx="3130296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8659" y="3268979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1" y="0"/>
                </a:moveTo>
                <a:lnTo>
                  <a:pt x="53339" y="0"/>
                </a:lnTo>
                <a:lnTo>
                  <a:pt x="32522" y="4175"/>
                </a:lnTo>
                <a:lnTo>
                  <a:pt x="15605" y="15605"/>
                </a:lnTo>
                <a:lnTo>
                  <a:pt x="4175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75" y="287395"/>
                </a:lnTo>
                <a:lnTo>
                  <a:pt x="15605" y="304403"/>
                </a:lnTo>
                <a:lnTo>
                  <a:pt x="32522" y="315833"/>
                </a:lnTo>
                <a:lnTo>
                  <a:pt x="53339" y="320039"/>
                </a:lnTo>
                <a:lnTo>
                  <a:pt x="3056381" y="320039"/>
                </a:lnTo>
                <a:lnTo>
                  <a:pt x="3077077" y="315833"/>
                </a:lnTo>
                <a:lnTo>
                  <a:pt x="3094085" y="304403"/>
                </a:lnTo>
                <a:lnTo>
                  <a:pt x="3105515" y="287395"/>
                </a:lnTo>
                <a:lnTo>
                  <a:pt x="3109721" y="266699"/>
                </a:lnTo>
                <a:lnTo>
                  <a:pt x="3109721" y="53339"/>
                </a:lnTo>
                <a:lnTo>
                  <a:pt x="3105515" y="32522"/>
                </a:lnTo>
                <a:lnTo>
                  <a:pt x="3094085" y="15605"/>
                </a:lnTo>
                <a:lnTo>
                  <a:pt x="3077077" y="4175"/>
                </a:lnTo>
                <a:lnTo>
                  <a:pt x="30563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8659" y="3268979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75" y="32522"/>
                </a:lnTo>
                <a:lnTo>
                  <a:pt x="15605" y="15605"/>
                </a:lnTo>
                <a:lnTo>
                  <a:pt x="32522" y="4175"/>
                </a:lnTo>
                <a:lnTo>
                  <a:pt x="53339" y="0"/>
                </a:lnTo>
                <a:lnTo>
                  <a:pt x="3056381" y="0"/>
                </a:lnTo>
                <a:lnTo>
                  <a:pt x="3077077" y="4175"/>
                </a:lnTo>
                <a:lnTo>
                  <a:pt x="3094085" y="15605"/>
                </a:lnTo>
                <a:lnTo>
                  <a:pt x="3105515" y="32522"/>
                </a:lnTo>
                <a:lnTo>
                  <a:pt x="3109721" y="53339"/>
                </a:lnTo>
                <a:lnTo>
                  <a:pt x="3109721" y="266699"/>
                </a:lnTo>
                <a:lnTo>
                  <a:pt x="3105515" y="287395"/>
                </a:lnTo>
                <a:lnTo>
                  <a:pt x="3094085" y="304403"/>
                </a:lnTo>
                <a:lnTo>
                  <a:pt x="3077077" y="315833"/>
                </a:lnTo>
                <a:lnTo>
                  <a:pt x="3056381" y="320039"/>
                </a:lnTo>
                <a:lnTo>
                  <a:pt x="53339" y="320039"/>
                </a:lnTo>
                <a:lnTo>
                  <a:pt x="32522" y="315833"/>
                </a:lnTo>
                <a:lnTo>
                  <a:pt x="15605" y="304403"/>
                </a:lnTo>
                <a:lnTo>
                  <a:pt x="4175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08876" y="3259835"/>
            <a:ext cx="3130296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1040" y="3767449"/>
            <a:ext cx="3796665" cy="321310"/>
          </a:xfrm>
          <a:custGeom>
            <a:avLst/>
            <a:gdLst/>
            <a:ahLst/>
            <a:cxnLst/>
            <a:rect l="l" t="t" r="r" b="b"/>
            <a:pathLst>
              <a:path w="3796665" h="321310">
                <a:moveTo>
                  <a:pt x="3742821" y="0"/>
                </a:moveTo>
                <a:lnTo>
                  <a:pt x="53461" y="0"/>
                </a:lnTo>
                <a:lnTo>
                  <a:pt x="32644" y="4206"/>
                </a:lnTo>
                <a:lnTo>
                  <a:pt x="15605" y="15636"/>
                </a:lnTo>
                <a:lnTo>
                  <a:pt x="4175" y="32644"/>
                </a:lnTo>
                <a:lnTo>
                  <a:pt x="0" y="53468"/>
                </a:lnTo>
                <a:lnTo>
                  <a:pt x="0" y="267340"/>
                </a:lnTo>
                <a:lnTo>
                  <a:pt x="4175" y="288164"/>
                </a:lnTo>
                <a:lnTo>
                  <a:pt x="15605" y="305190"/>
                </a:lnTo>
                <a:lnTo>
                  <a:pt x="32644" y="316620"/>
                </a:lnTo>
                <a:lnTo>
                  <a:pt x="53461" y="320811"/>
                </a:lnTo>
                <a:lnTo>
                  <a:pt x="3742821" y="320811"/>
                </a:lnTo>
                <a:lnTo>
                  <a:pt x="3763639" y="316620"/>
                </a:lnTo>
                <a:lnTo>
                  <a:pt x="3780647" y="305190"/>
                </a:lnTo>
                <a:lnTo>
                  <a:pt x="3792077" y="288164"/>
                </a:lnTo>
                <a:lnTo>
                  <a:pt x="3796283" y="267340"/>
                </a:lnTo>
                <a:lnTo>
                  <a:pt x="3796283" y="53468"/>
                </a:lnTo>
                <a:lnTo>
                  <a:pt x="3792077" y="32644"/>
                </a:lnTo>
                <a:lnTo>
                  <a:pt x="3780647" y="15636"/>
                </a:lnTo>
                <a:lnTo>
                  <a:pt x="3763639" y="4206"/>
                </a:lnTo>
                <a:lnTo>
                  <a:pt x="374282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1040" y="3767449"/>
            <a:ext cx="3796665" cy="321310"/>
          </a:xfrm>
          <a:custGeom>
            <a:avLst/>
            <a:gdLst/>
            <a:ahLst/>
            <a:cxnLst/>
            <a:rect l="l" t="t" r="r" b="b"/>
            <a:pathLst>
              <a:path w="3796665" h="321310">
                <a:moveTo>
                  <a:pt x="0" y="53468"/>
                </a:moveTo>
                <a:lnTo>
                  <a:pt x="4175" y="32644"/>
                </a:lnTo>
                <a:lnTo>
                  <a:pt x="15605" y="15636"/>
                </a:lnTo>
                <a:lnTo>
                  <a:pt x="32644" y="4206"/>
                </a:lnTo>
                <a:lnTo>
                  <a:pt x="53461" y="0"/>
                </a:lnTo>
                <a:lnTo>
                  <a:pt x="3742821" y="0"/>
                </a:lnTo>
                <a:lnTo>
                  <a:pt x="3763639" y="4206"/>
                </a:lnTo>
                <a:lnTo>
                  <a:pt x="3780647" y="15636"/>
                </a:lnTo>
                <a:lnTo>
                  <a:pt x="3792077" y="32644"/>
                </a:lnTo>
                <a:lnTo>
                  <a:pt x="3796283" y="53468"/>
                </a:lnTo>
                <a:lnTo>
                  <a:pt x="3796283" y="267340"/>
                </a:lnTo>
                <a:lnTo>
                  <a:pt x="3792077" y="288164"/>
                </a:lnTo>
                <a:lnTo>
                  <a:pt x="3780647" y="305190"/>
                </a:lnTo>
                <a:lnTo>
                  <a:pt x="3763639" y="316620"/>
                </a:lnTo>
                <a:lnTo>
                  <a:pt x="3742821" y="320811"/>
                </a:lnTo>
                <a:lnTo>
                  <a:pt x="53461" y="320811"/>
                </a:lnTo>
                <a:lnTo>
                  <a:pt x="32644" y="316620"/>
                </a:lnTo>
                <a:lnTo>
                  <a:pt x="15605" y="305190"/>
                </a:lnTo>
                <a:lnTo>
                  <a:pt x="4175" y="288164"/>
                </a:lnTo>
                <a:lnTo>
                  <a:pt x="0" y="267340"/>
                </a:lnTo>
                <a:lnTo>
                  <a:pt x="0" y="5346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1256" y="3758184"/>
            <a:ext cx="3816096" cy="3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11040" y="4245614"/>
            <a:ext cx="3796665" cy="320040"/>
          </a:xfrm>
          <a:custGeom>
            <a:avLst/>
            <a:gdLst/>
            <a:ahLst/>
            <a:cxnLst/>
            <a:rect l="l" t="t" r="r" b="b"/>
            <a:pathLst>
              <a:path w="3796665" h="320039">
                <a:moveTo>
                  <a:pt x="3742943" y="0"/>
                </a:moveTo>
                <a:lnTo>
                  <a:pt x="53339" y="0"/>
                </a:lnTo>
                <a:lnTo>
                  <a:pt x="32522" y="4190"/>
                </a:lnTo>
                <a:lnTo>
                  <a:pt x="15605" y="15620"/>
                </a:lnTo>
                <a:lnTo>
                  <a:pt x="4175" y="32634"/>
                </a:lnTo>
                <a:lnTo>
                  <a:pt x="0" y="53339"/>
                </a:lnTo>
                <a:lnTo>
                  <a:pt x="0" y="266699"/>
                </a:lnTo>
                <a:lnTo>
                  <a:pt x="4175" y="287392"/>
                </a:lnTo>
                <a:lnTo>
                  <a:pt x="15605" y="304418"/>
                </a:lnTo>
                <a:lnTo>
                  <a:pt x="32522" y="315848"/>
                </a:lnTo>
                <a:lnTo>
                  <a:pt x="53339" y="320039"/>
                </a:lnTo>
                <a:lnTo>
                  <a:pt x="3742943" y="320039"/>
                </a:lnTo>
                <a:lnTo>
                  <a:pt x="3763761" y="315848"/>
                </a:lnTo>
                <a:lnTo>
                  <a:pt x="3780647" y="304418"/>
                </a:lnTo>
                <a:lnTo>
                  <a:pt x="3792077" y="287392"/>
                </a:lnTo>
                <a:lnTo>
                  <a:pt x="3796283" y="266699"/>
                </a:lnTo>
                <a:lnTo>
                  <a:pt x="3796283" y="53339"/>
                </a:lnTo>
                <a:lnTo>
                  <a:pt x="3792077" y="32634"/>
                </a:lnTo>
                <a:lnTo>
                  <a:pt x="3780647" y="15620"/>
                </a:lnTo>
                <a:lnTo>
                  <a:pt x="3763761" y="4190"/>
                </a:lnTo>
                <a:lnTo>
                  <a:pt x="374294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1040" y="4245614"/>
            <a:ext cx="3796665" cy="320040"/>
          </a:xfrm>
          <a:custGeom>
            <a:avLst/>
            <a:gdLst/>
            <a:ahLst/>
            <a:cxnLst/>
            <a:rect l="l" t="t" r="r" b="b"/>
            <a:pathLst>
              <a:path w="3796665" h="320039">
                <a:moveTo>
                  <a:pt x="0" y="53339"/>
                </a:moveTo>
                <a:lnTo>
                  <a:pt x="4175" y="32634"/>
                </a:lnTo>
                <a:lnTo>
                  <a:pt x="15605" y="15620"/>
                </a:lnTo>
                <a:lnTo>
                  <a:pt x="32522" y="4190"/>
                </a:lnTo>
                <a:lnTo>
                  <a:pt x="53339" y="0"/>
                </a:lnTo>
                <a:lnTo>
                  <a:pt x="3742943" y="0"/>
                </a:lnTo>
                <a:lnTo>
                  <a:pt x="3763761" y="4190"/>
                </a:lnTo>
                <a:lnTo>
                  <a:pt x="3780647" y="15620"/>
                </a:lnTo>
                <a:lnTo>
                  <a:pt x="3792077" y="32634"/>
                </a:lnTo>
                <a:lnTo>
                  <a:pt x="3796283" y="53339"/>
                </a:lnTo>
                <a:lnTo>
                  <a:pt x="3796283" y="266699"/>
                </a:lnTo>
                <a:lnTo>
                  <a:pt x="3792077" y="287392"/>
                </a:lnTo>
                <a:lnTo>
                  <a:pt x="3780647" y="304418"/>
                </a:lnTo>
                <a:lnTo>
                  <a:pt x="3763761" y="315848"/>
                </a:lnTo>
                <a:lnTo>
                  <a:pt x="3742943" y="320039"/>
                </a:lnTo>
                <a:lnTo>
                  <a:pt x="53339" y="320039"/>
                </a:lnTo>
                <a:lnTo>
                  <a:pt x="32522" y="315848"/>
                </a:lnTo>
                <a:lnTo>
                  <a:pt x="15605" y="304418"/>
                </a:lnTo>
                <a:lnTo>
                  <a:pt x="4175" y="287392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1256" y="4236720"/>
            <a:ext cx="381609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74794" y="2856447"/>
            <a:ext cx="3269615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indent="762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messa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95600"/>
              </a:lnSpc>
              <a:spcBef>
                <a:spcPts val="180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fica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hro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ile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ifica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bile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17379" y="2137288"/>
            <a:ext cx="3107055" cy="26225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atio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5550">
              <a:lnSpc>
                <a:spcPct val="100000"/>
              </a:lnSpc>
            </a:pPr>
            <a:r>
              <a:rPr spc="-35" dirty="0"/>
              <a:t>MF</a:t>
            </a:r>
            <a:r>
              <a:rPr spc="-30" dirty="0"/>
              <a:t>A</a:t>
            </a:r>
            <a:r>
              <a:rPr spc="-175" dirty="0">
                <a:latin typeface="Times New Roman"/>
                <a:cs typeface="Times New Roman"/>
              </a:rPr>
              <a:t> </a:t>
            </a:r>
            <a:r>
              <a:rPr spc="-25" dirty="0"/>
              <a:t>Authenticat</a:t>
            </a:r>
            <a:r>
              <a:rPr spc="10" dirty="0"/>
              <a:t>i</a:t>
            </a:r>
            <a:r>
              <a:rPr spc="-25" dirty="0"/>
              <a:t>on</a:t>
            </a:r>
            <a:r>
              <a:rPr spc="-130" dirty="0">
                <a:latin typeface="Times New Roman"/>
                <a:cs typeface="Times New Roman"/>
              </a:rPr>
              <a:t> </a:t>
            </a:r>
            <a:r>
              <a:rPr spc="-30" dirty="0"/>
              <a:t>Me</a:t>
            </a:r>
            <a:r>
              <a:rPr spc="-35" dirty="0"/>
              <a:t>t</a:t>
            </a:r>
            <a:r>
              <a:rPr spc="-25" dirty="0"/>
              <a:t>ho</a:t>
            </a:r>
            <a:r>
              <a:rPr spc="-55" dirty="0"/>
              <a:t>d</a:t>
            </a:r>
            <a:r>
              <a:rPr spc="-25" dirty="0"/>
              <a:t>s</a:t>
            </a:r>
          </a:p>
        </p:txBody>
      </p:sp>
      <p:sp>
        <p:nvSpPr>
          <p:cNvPr id="19" name="object 19"/>
          <p:cNvSpPr/>
          <p:nvPr/>
        </p:nvSpPr>
        <p:spPr>
          <a:xfrm>
            <a:off x="748034" y="2086487"/>
            <a:ext cx="3680947" cy="2684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80" y="3161659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3056269" y="0"/>
                </a:moveTo>
                <a:lnTo>
                  <a:pt x="53471" y="0"/>
                </a:lnTo>
                <a:lnTo>
                  <a:pt x="32659" y="4206"/>
                </a:lnTo>
                <a:lnTo>
                  <a:pt x="15669" y="15636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69" y="305196"/>
                </a:lnTo>
                <a:lnTo>
                  <a:pt x="32659" y="316626"/>
                </a:lnTo>
                <a:lnTo>
                  <a:pt x="53471" y="320801"/>
                </a:lnTo>
                <a:lnTo>
                  <a:pt x="3056269" y="320801"/>
                </a:lnTo>
                <a:lnTo>
                  <a:pt x="3077086" y="316626"/>
                </a:lnTo>
                <a:lnTo>
                  <a:pt x="3094094" y="305196"/>
                </a:lnTo>
                <a:lnTo>
                  <a:pt x="3105524" y="288157"/>
                </a:lnTo>
                <a:lnTo>
                  <a:pt x="3109731" y="267340"/>
                </a:lnTo>
                <a:lnTo>
                  <a:pt x="3109731" y="53461"/>
                </a:lnTo>
                <a:lnTo>
                  <a:pt x="3105524" y="32644"/>
                </a:lnTo>
                <a:lnTo>
                  <a:pt x="3094094" y="15636"/>
                </a:lnTo>
                <a:lnTo>
                  <a:pt x="3077086" y="4206"/>
                </a:lnTo>
                <a:lnTo>
                  <a:pt x="305626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5980" y="3161659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0" y="53461"/>
                </a:moveTo>
                <a:lnTo>
                  <a:pt x="4203" y="32644"/>
                </a:lnTo>
                <a:lnTo>
                  <a:pt x="15669" y="15636"/>
                </a:lnTo>
                <a:lnTo>
                  <a:pt x="32659" y="4206"/>
                </a:lnTo>
                <a:lnTo>
                  <a:pt x="53471" y="0"/>
                </a:lnTo>
                <a:lnTo>
                  <a:pt x="3056269" y="0"/>
                </a:lnTo>
                <a:lnTo>
                  <a:pt x="3077086" y="4206"/>
                </a:lnTo>
                <a:lnTo>
                  <a:pt x="3094094" y="15636"/>
                </a:lnTo>
                <a:lnTo>
                  <a:pt x="3105524" y="32644"/>
                </a:lnTo>
                <a:lnTo>
                  <a:pt x="3109731" y="53461"/>
                </a:lnTo>
                <a:lnTo>
                  <a:pt x="3109731" y="267340"/>
                </a:lnTo>
                <a:lnTo>
                  <a:pt x="3105524" y="288157"/>
                </a:lnTo>
                <a:lnTo>
                  <a:pt x="3094094" y="305196"/>
                </a:lnTo>
                <a:lnTo>
                  <a:pt x="3077086" y="316626"/>
                </a:lnTo>
                <a:lnTo>
                  <a:pt x="3056269" y="320801"/>
                </a:lnTo>
                <a:lnTo>
                  <a:pt x="53471" y="320801"/>
                </a:lnTo>
                <a:lnTo>
                  <a:pt x="32659" y="316626"/>
                </a:lnTo>
                <a:lnTo>
                  <a:pt x="15669" y="305196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967" y="3151632"/>
            <a:ext cx="312877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7299" y="3161659"/>
            <a:ext cx="4082415" cy="321310"/>
          </a:xfrm>
          <a:custGeom>
            <a:avLst/>
            <a:gdLst/>
            <a:ahLst/>
            <a:cxnLst/>
            <a:rect l="l" t="t" r="r" b="b"/>
            <a:pathLst>
              <a:path w="4082415" h="321310">
                <a:moveTo>
                  <a:pt x="4028571" y="0"/>
                </a:moveTo>
                <a:lnTo>
                  <a:pt x="53461" y="0"/>
                </a:lnTo>
                <a:lnTo>
                  <a:pt x="32644" y="4206"/>
                </a:lnTo>
                <a:lnTo>
                  <a:pt x="15636" y="15636"/>
                </a:lnTo>
                <a:lnTo>
                  <a:pt x="4206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6" y="288157"/>
                </a:lnTo>
                <a:lnTo>
                  <a:pt x="15636" y="305196"/>
                </a:lnTo>
                <a:lnTo>
                  <a:pt x="32644" y="316626"/>
                </a:lnTo>
                <a:lnTo>
                  <a:pt x="53461" y="320801"/>
                </a:lnTo>
                <a:lnTo>
                  <a:pt x="4028571" y="320801"/>
                </a:lnTo>
                <a:lnTo>
                  <a:pt x="4049389" y="316626"/>
                </a:lnTo>
                <a:lnTo>
                  <a:pt x="4066428" y="305196"/>
                </a:lnTo>
                <a:lnTo>
                  <a:pt x="4077858" y="288157"/>
                </a:lnTo>
                <a:lnTo>
                  <a:pt x="4082033" y="267340"/>
                </a:lnTo>
                <a:lnTo>
                  <a:pt x="4082033" y="53461"/>
                </a:lnTo>
                <a:lnTo>
                  <a:pt x="4077858" y="32644"/>
                </a:lnTo>
                <a:lnTo>
                  <a:pt x="4066428" y="15636"/>
                </a:lnTo>
                <a:lnTo>
                  <a:pt x="4049389" y="4206"/>
                </a:lnTo>
                <a:lnTo>
                  <a:pt x="40285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7299" y="3161659"/>
            <a:ext cx="4082415" cy="321310"/>
          </a:xfrm>
          <a:custGeom>
            <a:avLst/>
            <a:gdLst/>
            <a:ahLst/>
            <a:cxnLst/>
            <a:rect l="l" t="t" r="r" b="b"/>
            <a:pathLst>
              <a:path w="4082415" h="321310">
                <a:moveTo>
                  <a:pt x="0" y="53461"/>
                </a:moveTo>
                <a:lnTo>
                  <a:pt x="4206" y="32644"/>
                </a:lnTo>
                <a:lnTo>
                  <a:pt x="15636" y="15636"/>
                </a:lnTo>
                <a:lnTo>
                  <a:pt x="32644" y="4206"/>
                </a:lnTo>
                <a:lnTo>
                  <a:pt x="53461" y="0"/>
                </a:lnTo>
                <a:lnTo>
                  <a:pt x="4028571" y="0"/>
                </a:lnTo>
                <a:lnTo>
                  <a:pt x="4049389" y="4206"/>
                </a:lnTo>
                <a:lnTo>
                  <a:pt x="4066428" y="15636"/>
                </a:lnTo>
                <a:lnTo>
                  <a:pt x="4077858" y="32644"/>
                </a:lnTo>
                <a:lnTo>
                  <a:pt x="4082033" y="53461"/>
                </a:lnTo>
                <a:lnTo>
                  <a:pt x="4082033" y="267340"/>
                </a:lnTo>
                <a:lnTo>
                  <a:pt x="4077858" y="288157"/>
                </a:lnTo>
                <a:lnTo>
                  <a:pt x="4066428" y="305196"/>
                </a:lnTo>
                <a:lnTo>
                  <a:pt x="4049389" y="316626"/>
                </a:lnTo>
                <a:lnTo>
                  <a:pt x="4028571" y="320801"/>
                </a:lnTo>
                <a:lnTo>
                  <a:pt x="53461" y="320801"/>
                </a:lnTo>
                <a:lnTo>
                  <a:pt x="32644" y="316626"/>
                </a:lnTo>
                <a:lnTo>
                  <a:pt x="15636" y="305196"/>
                </a:lnTo>
                <a:lnTo>
                  <a:pt x="4206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7271" y="3151632"/>
            <a:ext cx="4102607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5980" y="362203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91" y="0"/>
                </a:moveTo>
                <a:lnTo>
                  <a:pt x="53339" y="0"/>
                </a:lnTo>
                <a:lnTo>
                  <a:pt x="32577" y="4206"/>
                </a:lnTo>
                <a:lnTo>
                  <a:pt x="15620" y="15636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706"/>
                </a:lnTo>
                <a:lnTo>
                  <a:pt x="4190" y="287411"/>
                </a:lnTo>
                <a:lnTo>
                  <a:pt x="15620" y="304425"/>
                </a:lnTo>
                <a:lnTo>
                  <a:pt x="32577" y="315855"/>
                </a:lnTo>
                <a:lnTo>
                  <a:pt x="53339" y="320046"/>
                </a:lnTo>
                <a:lnTo>
                  <a:pt x="3056391" y="320046"/>
                </a:lnTo>
                <a:lnTo>
                  <a:pt x="3077208" y="315855"/>
                </a:lnTo>
                <a:lnTo>
                  <a:pt x="3094094" y="304425"/>
                </a:lnTo>
                <a:lnTo>
                  <a:pt x="3105524" y="287411"/>
                </a:lnTo>
                <a:lnTo>
                  <a:pt x="3109731" y="266706"/>
                </a:lnTo>
                <a:lnTo>
                  <a:pt x="3109731" y="53339"/>
                </a:lnTo>
                <a:lnTo>
                  <a:pt x="3105524" y="32522"/>
                </a:lnTo>
                <a:lnTo>
                  <a:pt x="3094094" y="15636"/>
                </a:lnTo>
                <a:lnTo>
                  <a:pt x="3077208" y="4206"/>
                </a:lnTo>
                <a:lnTo>
                  <a:pt x="30563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5980" y="362203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22"/>
                </a:lnTo>
                <a:lnTo>
                  <a:pt x="15620" y="15636"/>
                </a:lnTo>
                <a:lnTo>
                  <a:pt x="32577" y="4206"/>
                </a:lnTo>
                <a:lnTo>
                  <a:pt x="53339" y="0"/>
                </a:lnTo>
                <a:lnTo>
                  <a:pt x="3056391" y="0"/>
                </a:lnTo>
                <a:lnTo>
                  <a:pt x="3077208" y="4206"/>
                </a:lnTo>
                <a:lnTo>
                  <a:pt x="3094094" y="15636"/>
                </a:lnTo>
                <a:lnTo>
                  <a:pt x="3105524" y="32522"/>
                </a:lnTo>
                <a:lnTo>
                  <a:pt x="3109731" y="53339"/>
                </a:lnTo>
                <a:lnTo>
                  <a:pt x="3109731" y="266706"/>
                </a:lnTo>
                <a:lnTo>
                  <a:pt x="3105524" y="287411"/>
                </a:lnTo>
                <a:lnTo>
                  <a:pt x="3094094" y="304425"/>
                </a:lnTo>
                <a:lnTo>
                  <a:pt x="3077208" y="315855"/>
                </a:lnTo>
                <a:lnTo>
                  <a:pt x="3056391" y="320046"/>
                </a:lnTo>
                <a:lnTo>
                  <a:pt x="53339" y="320046"/>
                </a:lnTo>
                <a:lnTo>
                  <a:pt x="32577" y="315855"/>
                </a:lnTo>
                <a:lnTo>
                  <a:pt x="15620" y="304425"/>
                </a:lnTo>
                <a:lnTo>
                  <a:pt x="4190" y="287411"/>
                </a:lnTo>
                <a:lnTo>
                  <a:pt x="0" y="266706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6967" y="3611879"/>
            <a:ext cx="3128772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77299" y="3622030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4028693" y="0"/>
                </a:moveTo>
                <a:lnTo>
                  <a:pt x="53339" y="0"/>
                </a:lnTo>
                <a:lnTo>
                  <a:pt x="32522" y="4206"/>
                </a:lnTo>
                <a:lnTo>
                  <a:pt x="15636" y="15636"/>
                </a:lnTo>
                <a:lnTo>
                  <a:pt x="4206" y="32522"/>
                </a:lnTo>
                <a:lnTo>
                  <a:pt x="0" y="53339"/>
                </a:lnTo>
                <a:lnTo>
                  <a:pt x="0" y="266706"/>
                </a:lnTo>
                <a:lnTo>
                  <a:pt x="4206" y="287411"/>
                </a:lnTo>
                <a:lnTo>
                  <a:pt x="15636" y="304425"/>
                </a:lnTo>
                <a:lnTo>
                  <a:pt x="32522" y="315855"/>
                </a:lnTo>
                <a:lnTo>
                  <a:pt x="53339" y="320046"/>
                </a:lnTo>
                <a:lnTo>
                  <a:pt x="4028693" y="320046"/>
                </a:lnTo>
                <a:lnTo>
                  <a:pt x="4049389" y="315855"/>
                </a:lnTo>
                <a:lnTo>
                  <a:pt x="4066428" y="304425"/>
                </a:lnTo>
                <a:lnTo>
                  <a:pt x="4077858" y="287411"/>
                </a:lnTo>
                <a:lnTo>
                  <a:pt x="4082033" y="266706"/>
                </a:lnTo>
                <a:lnTo>
                  <a:pt x="4082033" y="53339"/>
                </a:lnTo>
                <a:lnTo>
                  <a:pt x="4077858" y="32522"/>
                </a:lnTo>
                <a:lnTo>
                  <a:pt x="4066428" y="15636"/>
                </a:lnTo>
                <a:lnTo>
                  <a:pt x="4049389" y="4206"/>
                </a:lnTo>
                <a:lnTo>
                  <a:pt x="40286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7299" y="3622030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0" y="53339"/>
                </a:moveTo>
                <a:lnTo>
                  <a:pt x="4206" y="32522"/>
                </a:lnTo>
                <a:lnTo>
                  <a:pt x="15636" y="15636"/>
                </a:lnTo>
                <a:lnTo>
                  <a:pt x="32522" y="4206"/>
                </a:lnTo>
                <a:lnTo>
                  <a:pt x="53339" y="0"/>
                </a:lnTo>
                <a:lnTo>
                  <a:pt x="4028693" y="0"/>
                </a:lnTo>
                <a:lnTo>
                  <a:pt x="4049389" y="4206"/>
                </a:lnTo>
                <a:lnTo>
                  <a:pt x="4066428" y="15636"/>
                </a:lnTo>
                <a:lnTo>
                  <a:pt x="4077858" y="32522"/>
                </a:lnTo>
                <a:lnTo>
                  <a:pt x="4082033" y="53339"/>
                </a:lnTo>
                <a:lnTo>
                  <a:pt x="4082033" y="266706"/>
                </a:lnTo>
                <a:lnTo>
                  <a:pt x="4077858" y="287411"/>
                </a:lnTo>
                <a:lnTo>
                  <a:pt x="4066428" y="304425"/>
                </a:lnTo>
                <a:lnTo>
                  <a:pt x="4049389" y="315855"/>
                </a:lnTo>
                <a:lnTo>
                  <a:pt x="4028693" y="320046"/>
                </a:lnTo>
                <a:lnTo>
                  <a:pt x="53339" y="320046"/>
                </a:lnTo>
                <a:lnTo>
                  <a:pt x="32522" y="315855"/>
                </a:lnTo>
                <a:lnTo>
                  <a:pt x="15636" y="304425"/>
                </a:lnTo>
                <a:lnTo>
                  <a:pt x="4206" y="287411"/>
                </a:lnTo>
                <a:lnTo>
                  <a:pt x="0" y="266706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7271" y="3611879"/>
            <a:ext cx="4102607" cy="3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980" y="408241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91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6391" y="320039"/>
                </a:lnTo>
                <a:lnTo>
                  <a:pt x="3077208" y="315848"/>
                </a:lnTo>
                <a:lnTo>
                  <a:pt x="3094094" y="304418"/>
                </a:lnTo>
                <a:lnTo>
                  <a:pt x="3105524" y="287405"/>
                </a:lnTo>
                <a:lnTo>
                  <a:pt x="3109731" y="266699"/>
                </a:lnTo>
                <a:lnTo>
                  <a:pt x="3109731" y="53339"/>
                </a:lnTo>
                <a:lnTo>
                  <a:pt x="3105524" y="32516"/>
                </a:lnTo>
                <a:lnTo>
                  <a:pt x="3094094" y="15620"/>
                </a:lnTo>
                <a:lnTo>
                  <a:pt x="3077208" y="4190"/>
                </a:lnTo>
                <a:lnTo>
                  <a:pt x="30563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980" y="408241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6391" y="0"/>
                </a:lnTo>
                <a:lnTo>
                  <a:pt x="3077208" y="4190"/>
                </a:lnTo>
                <a:lnTo>
                  <a:pt x="3094094" y="15620"/>
                </a:lnTo>
                <a:lnTo>
                  <a:pt x="3105524" y="32516"/>
                </a:lnTo>
                <a:lnTo>
                  <a:pt x="3109731" y="53339"/>
                </a:lnTo>
                <a:lnTo>
                  <a:pt x="3109731" y="266699"/>
                </a:lnTo>
                <a:lnTo>
                  <a:pt x="3105524" y="287405"/>
                </a:lnTo>
                <a:lnTo>
                  <a:pt x="3094094" y="304418"/>
                </a:lnTo>
                <a:lnTo>
                  <a:pt x="3077208" y="315848"/>
                </a:lnTo>
                <a:lnTo>
                  <a:pt x="3056391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967" y="4073652"/>
            <a:ext cx="3128772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77299" y="4082415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4028693" y="0"/>
                </a:moveTo>
                <a:lnTo>
                  <a:pt x="53339" y="0"/>
                </a:lnTo>
                <a:lnTo>
                  <a:pt x="32522" y="4190"/>
                </a:lnTo>
                <a:lnTo>
                  <a:pt x="15636" y="15620"/>
                </a:lnTo>
                <a:lnTo>
                  <a:pt x="4206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206" y="287405"/>
                </a:lnTo>
                <a:lnTo>
                  <a:pt x="15636" y="304418"/>
                </a:lnTo>
                <a:lnTo>
                  <a:pt x="32522" y="315848"/>
                </a:lnTo>
                <a:lnTo>
                  <a:pt x="53339" y="320039"/>
                </a:lnTo>
                <a:lnTo>
                  <a:pt x="4028693" y="320039"/>
                </a:lnTo>
                <a:lnTo>
                  <a:pt x="4049389" y="315848"/>
                </a:lnTo>
                <a:lnTo>
                  <a:pt x="4066428" y="304418"/>
                </a:lnTo>
                <a:lnTo>
                  <a:pt x="4077858" y="287405"/>
                </a:lnTo>
                <a:lnTo>
                  <a:pt x="4082033" y="266699"/>
                </a:lnTo>
                <a:lnTo>
                  <a:pt x="4082033" y="53339"/>
                </a:lnTo>
                <a:lnTo>
                  <a:pt x="4077858" y="32516"/>
                </a:lnTo>
                <a:lnTo>
                  <a:pt x="4066428" y="15620"/>
                </a:lnTo>
                <a:lnTo>
                  <a:pt x="4049389" y="4190"/>
                </a:lnTo>
                <a:lnTo>
                  <a:pt x="40286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77299" y="4082415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0" y="53339"/>
                </a:moveTo>
                <a:lnTo>
                  <a:pt x="4206" y="32516"/>
                </a:lnTo>
                <a:lnTo>
                  <a:pt x="15636" y="15620"/>
                </a:lnTo>
                <a:lnTo>
                  <a:pt x="32522" y="4190"/>
                </a:lnTo>
                <a:lnTo>
                  <a:pt x="53339" y="0"/>
                </a:lnTo>
                <a:lnTo>
                  <a:pt x="4028693" y="0"/>
                </a:lnTo>
                <a:lnTo>
                  <a:pt x="4049389" y="4190"/>
                </a:lnTo>
                <a:lnTo>
                  <a:pt x="4066428" y="15620"/>
                </a:lnTo>
                <a:lnTo>
                  <a:pt x="4077858" y="32516"/>
                </a:lnTo>
                <a:lnTo>
                  <a:pt x="4082033" y="53339"/>
                </a:lnTo>
                <a:lnTo>
                  <a:pt x="4082033" y="266699"/>
                </a:lnTo>
                <a:lnTo>
                  <a:pt x="4077858" y="287405"/>
                </a:lnTo>
                <a:lnTo>
                  <a:pt x="4066428" y="304418"/>
                </a:lnTo>
                <a:lnTo>
                  <a:pt x="4049389" y="315848"/>
                </a:lnTo>
                <a:lnTo>
                  <a:pt x="4028693" y="320039"/>
                </a:lnTo>
                <a:lnTo>
                  <a:pt x="53339" y="320039"/>
                </a:lnTo>
                <a:lnTo>
                  <a:pt x="32522" y="315848"/>
                </a:lnTo>
                <a:lnTo>
                  <a:pt x="15636" y="304418"/>
                </a:lnTo>
                <a:lnTo>
                  <a:pt x="4206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67271" y="4073652"/>
            <a:ext cx="4102607" cy="338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5980" y="454152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91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6391" y="320039"/>
                </a:lnTo>
                <a:lnTo>
                  <a:pt x="3077208" y="315848"/>
                </a:lnTo>
                <a:lnTo>
                  <a:pt x="3094094" y="304418"/>
                </a:lnTo>
                <a:lnTo>
                  <a:pt x="3105524" y="287405"/>
                </a:lnTo>
                <a:lnTo>
                  <a:pt x="3109731" y="266699"/>
                </a:lnTo>
                <a:lnTo>
                  <a:pt x="3109731" y="53339"/>
                </a:lnTo>
                <a:lnTo>
                  <a:pt x="3105524" y="32516"/>
                </a:lnTo>
                <a:lnTo>
                  <a:pt x="3094094" y="15620"/>
                </a:lnTo>
                <a:lnTo>
                  <a:pt x="3077208" y="4190"/>
                </a:lnTo>
                <a:lnTo>
                  <a:pt x="30563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5980" y="454152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6391" y="0"/>
                </a:lnTo>
                <a:lnTo>
                  <a:pt x="3077208" y="4190"/>
                </a:lnTo>
                <a:lnTo>
                  <a:pt x="3094094" y="15620"/>
                </a:lnTo>
                <a:lnTo>
                  <a:pt x="3105524" y="32516"/>
                </a:lnTo>
                <a:lnTo>
                  <a:pt x="3109731" y="53339"/>
                </a:lnTo>
                <a:lnTo>
                  <a:pt x="3109731" y="266699"/>
                </a:lnTo>
                <a:lnTo>
                  <a:pt x="3105524" y="287405"/>
                </a:lnTo>
                <a:lnTo>
                  <a:pt x="3094094" y="304418"/>
                </a:lnTo>
                <a:lnTo>
                  <a:pt x="3077208" y="315848"/>
                </a:lnTo>
                <a:lnTo>
                  <a:pt x="3056391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6967" y="4532376"/>
            <a:ext cx="3128772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77299" y="4541520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4028693" y="0"/>
                </a:moveTo>
                <a:lnTo>
                  <a:pt x="53339" y="0"/>
                </a:lnTo>
                <a:lnTo>
                  <a:pt x="32522" y="4190"/>
                </a:lnTo>
                <a:lnTo>
                  <a:pt x="15636" y="15620"/>
                </a:lnTo>
                <a:lnTo>
                  <a:pt x="4206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206" y="287405"/>
                </a:lnTo>
                <a:lnTo>
                  <a:pt x="15636" y="304418"/>
                </a:lnTo>
                <a:lnTo>
                  <a:pt x="32522" y="315848"/>
                </a:lnTo>
                <a:lnTo>
                  <a:pt x="53339" y="320039"/>
                </a:lnTo>
                <a:lnTo>
                  <a:pt x="4028693" y="320039"/>
                </a:lnTo>
                <a:lnTo>
                  <a:pt x="4049389" y="315848"/>
                </a:lnTo>
                <a:lnTo>
                  <a:pt x="4066428" y="304418"/>
                </a:lnTo>
                <a:lnTo>
                  <a:pt x="4077858" y="287405"/>
                </a:lnTo>
                <a:lnTo>
                  <a:pt x="4082033" y="266699"/>
                </a:lnTo>
                <a:lnTo>
                  <a:pt x="4082033" y="53339"/>
                </a:lnTo>
                <a:lnTo>
                  <a:pt x="4077858" y="32516"/>
                </a:lnTo>
                <a:lnTo>
                  <a:pt x="4066428" y="15620"/>
                </a:lnTo>
                <a:lnTo>
                  <a:pt x="4049389" y="4190"/>
                </a:lnTo>
                <a:lnTo>
                  <a:pt x="40286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77299" y="4541520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0" y="53339"/>
                </a:moveTo>
                <a:lnTo>
                  <a:pt x="4206" y="32516"/>
                </a:lnTo>
                <a:lnTo>
                  <a:pt x="15636" y="15620"/>
                </a:lnTo>
                <a:lnTo>
                  <a:pt x="32522" y="4190"/>
                </a:lnTo>
                <a:lnTo>
                  <a:pt x="53339" y="0"/>
                </a:lnTo>
                <a:lnTo>
                  <a:pt x="4028693" y="0"/>
                </a:lnTo>
                <a:lnTo>
                  <a:pt x="4049389" y="4190"/>
                </a:lnTo>
                <a:lnTo>
                  <a:pt x="4066428" y="15620"/>
                </a:lnTo>
                <a:lnTo>
                  <a:pt x="4077858" y="32516"/>
                </a:lnTo>
                <a:lnTo>
                  <a:pt x="4082033" y="53339"/>
                </a:lnTo>
                <a:lnTo>
                  <a:pt x="4082033" y="266699"/>
                </a:lnTo>
                <a:lnTo>
                  <a:pt x="4077858" y="287405"/>
                </a:lnTo>
                <a:lnTo>
                  <a:pt x="4066428" y="304418"/>
                </a:lnTo>
                <a:lnTo>
                  <a:pt x="4049389" y="315848"/>
                </a:lnTo>
                <a:lnTo>
                  <a:pt x="4028693" y="320039"/>
                </a:lnTo>
                <a:lnTo>
                  <a:pt x="53339" y="320039"/>
                </a:lnTo>
                <a:lnTo>
                  <a:pt x="32522" y="315848"/>
                </a:lnTo>
                <a:lnTo>
                  <a:pt x="15636" y="304418"/>
                </a:lnTo>
                <a:lnTo>
                  <a:pt x="4206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67271" y="4532376"/>
            <a:ext cx="4102607" cy="338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0109" y="500125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1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647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536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6381" y="320039"/>
                </a:lnTo>
                <a:lnTo>
                  <a:pt x="3077199" y="315848"/>
                </a:lnTo>
                <a:lnTo>
                  <a:pt x="3094116" y="304418"/>
                </a:lnTo>
                <a:lnTo>
                  <a:pt x="3105546" y="287536"/>
                </a:lnTo>
                <a:lnTo>
                  <a:pt x="3109721" y="266699"/>
                </a:lnTo>
                <a:lnTo>
                  <a:pt x="3109721" y="53339"/>
                </a:lnTo>
                <a:lnTo>
                  <a:pt x="3105546" y="32647"/>
                </a:lnTo>
                <a:lnTo>
                  <a:pt x="3094116" y="15620"/>
                </a:lnTo>
                <a:lnTo>
                  <a:pt x="3077199" y="4190"/>
                </a:lnTo>
                <a:lnTo>
                  <a:pt x="30563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0109" y="500125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647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6381" y="0"/>
                </a:lnTo>
                <a:lnTo>
                  <a:pt x="3077199" y="4190"/>
                </a:lnTo>
                <a:lnTo>
                  <a:pt x="3094116" y="15620"/>
                </a:lnTo>
                <a:lnTo>
                  <a:pt x="3105546" y="32647"/>
                </a:lnTo>
                <a:lnTo>
                  <a:pt x="3109721" y="53339"/>
                </a:lnTo>
                <a:lnTo>
                  <a:pt x="3109721" y="266699"/>
                </a:lnTo>
                <a:lnTo>
                  <a:pt x="3105546" y="287536"/>
                </a:lnTo>
                <a:lnTo>
                  <a:pt x="3094116" y="304418"/>
                </a:lnTo>
                <a:lnTo>
                  <a:pt x="3077199" y="315848"/>
                </a:lnTo>
                <a:lnTo>
                  <a:pt x="3056381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536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0203" y="4991100"/>
            <a:ext cx="3130296" cy="33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1419" y="5001255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4028693" y="0"/>
                </a:moveTo>
                <a:lnTo>
                  <a:pt x="53339" y="0"/>
                </a:lnTo>
                <a:lnTo>
                  <a:pt x="32522" y="4190"/>
                </a:lnTo>
                <a:lnTo>
                  <a:pt x="15636" y="15620"/>
                </a:lnTo>
                <a:lnTo>
                  <a:pt x="4206" y="32647"/>
                </a:lnTo>
                <a:lnTo>
                  <a:pt x="0" y="53339"/>
                </a:lnTo>
                <a:lnTo>
                  <a:pt x="0" y="266699"/>
                </a:lnTo>
                <a:lnTo>
                  <a:pt x="4206" y="287536"/>
                </a:lnTo>
                <a:lnTo>
                  <a:pt x="15636" y="304418"/>
                </a:lnTo>
                <a:lnTo>
                  <a:pt x="32522" y="315848"/>
                </a:lnTo>
                <a:lnTo>
                  <a:pt x="53339" y="320039"/>
                </a:lnTo>
                <a:lnTo>
                  <a:pt x="4028693" y="320039"/>
                </a:lnTo>
                <a:lnTo>
                  <a:pt x="4049420" y="315848"/>
                </a:lnTo>
                <a:lnTo>
                  <a:pt x="4066428" y="304418"/>
                </a:lnTo>
                <a:lnTo>
                  <a:pt x="4077858" y="287536"/>
                </a:lnTo>
                <a:lnTo>
                  <a:pt x="4082033" y="266699"/>
                </a:lnTo>
                <a:lnTo>
                  <a:pt x="4082033" y="53339"/>
                </a:lnTo>
                <a:lnTo>
                  <a:pt x="4077858" y="32647"/>
                </a:lnTo>
                <a:lnTo>
                  <a:pt x="4066428" y="15620"/>
                </a:lnTo>
                <a:lnTo>
                  <a:pt x="4049420" y="4190"/>
                </a:lnTo>
                <a:lnTo>
                  <a:pt x="40286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61419" y="5001255"/>
            <a:ext cx="4082415" cy="320040"/>
          </a:xfrm>
          <a:custGeom>
            <a:avLst/>
            <a:gdLst/>
            <a:ahLst/>
            <a:cxnLst/>
            <a:rect l="l" t="t" r="r" b="b"/>
            <a:pathLst>
              <a:path w="4082415" h="320039">
                <a:moveTo>
                  <a:pt x="0" y="53339"/>
                </a:moveTo>
                <a:lnTo>
                  <a:pt x="4206" y="32647"/>
                </a:lnTo>
                <a:lnTo>
                  <a:pt x="15636" y="15620"/>
                </a:lnTo>
                <a:lnTo>
                  <a:pt x="32522" y="4190"/>
                </a:lnTo>
                <a:lnTo>
                  <a:pt x="53339" y="0"/>
                </a:lnTo>
                <a:lnTo>
                  <a:pt x="4028693" y="0"/>
                </a:lnTo>
                <a:lnTo>
                  <a:pt x="4049420" y="4190"/>
                </a:lnTo>
                <a:lnTo>
                  <a:pt x="4066428" y="15620"/>
                </a:lnTo>
                <a:lnTo>
                  <a:pt x="4077858" y="32647"/>
                </a:lnTo>
                <a:lnTo>
                  <a:pt x="4082033" y="53339"/>
                </a:lnTo>
                <a:lnTo>
                  <a:pt x="4082033" y="266699"/>
                </a:lnTo>
                <a:lnTo>
                  <a:pt x="4077858" y="287536"/>
                </a:lnTo>
                <a:lnTo>
                  <a:pt x="4066428" y="304418"/>
                </a:lnTo>
                <a:lnTo>
                  <a:pt x="4049420" y="315848"/>
                </a:lnTo>
                <a:lnTo>
                  <a:pt x="4028693" y="320039"/>
                </a:lnTo>
                <a:lnTo>
                  <a:pt x="53339" y="320039"/>
                </a:lnTo>
                <a:lnTo>
                  <a:pt x="32522" y="315848"/>
                </a:lnTo>
                <a:lnTo>
                  <a:pt x="15636" y="304418"/>
                </a:lnTo>
                <a:lnTo>
                  <a:pt x="4206" y="287536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52032" y="4991100"/>
            <a:ext cx="4101083" cy="339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0109" y="5461004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3056260" y="0"/>
                </a:moveTo>
                <a:lnTo>
                  <a:pt x="53471" y="0"/>
                </a:lnTo>
                <a:lnTo>
                  <a:pt x="32647" y="4190"/>
                </a:lnTo>
                <a:lnTo>
                  <a:pt x="15657" y="15620"/>
                </a:lnTo>
                <a:lnTo>
                  <a:pt x="4203" y="32634"/>
                </a:lnTo>
                <a:lnTo>
                  <a:pt x="0" y="53458"/>
                </a:lnTo>
                <a:lnTo>
                  <a:pt x="0" y="267330"/>
                </a:lnTo>
                <a:lnTo>
                  <a:pt x="4203" y="288142"/>
                </a:lnTo>
                <a:lnTo>
                  <a:pt x="15657" y="305132"/>
                </a:lnTo>
                <a:lnTo>
                  <a:pt x="32647" y="316598"/>
                </a:lnTo>
                <a:lnTo>
                  <a:pt x="53471" y="320801"/>
                </a:lnTo>
                <a:lnTo>
                  <a:pt x="3056260" y="320801"/>
                </a:lnTo>
                <a:lnTo>
                  <a:pt x="3077077" y="316598"/>
                </a:lnTo>
                <a:lnTo>
                  <a:pt x="3094116" y="305132"/>
                </a:lnTo>
                <a:lnTo>
                  <a:pt x="3105546" y="288142"/>
                </a:lnTo>
                <a:lnTo>
                  <a:pt x="3109721" y="267330"/>
                </a:lnTo>
                <a:lnTo>
                  <a:pt x="3109721" y="53458"/>
                </a:lnTo>
                <a:lnTo>
                  <a:pt x="3105546" y="32634"/>
                </a:lnTo>
                <a:lnTo>
                  <a:pt x="3094116" y="15620"/>
                </a:lnTo>
                <a:lnTo>
                  <a:pt x="3077077" y="4190"/>
                </a:lnTo>
                <a:lnTo>
                  <a:pt x="305626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0109" y="5461004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0" y="53458"/>
                </a:moveTo>
                <a:lnTo>
                  <a:pt x="4203" y="32634"/>
                </a:lnTo>
                <a:lnTo>
                  <a:pt x="15657" y="15620"/>
                </a:lnTo>
                <a:lnTo>
                  <a:pt x="32647" y="4190"/>
                </a:lnTo>
                <a:lnTo>
                  <a:pt x="53471" y="0"/>
                </a:lnTo>
                <a:lnTo>
                  <a:pt x="3056260" y="0"/>
                </a:lnTo>
                <a:lnTo>
                  <a:pt x="3077077" y="4190"/>
                </a:lnTo>
                <a:lnTo>
                  <a:pt x="3094116" y="15620"/>
                </a:lnTo>
                <a:lnTo>
                  <a:pt x="3105546" y="32634"/>
                </a:lnTo>
                <a:lnTo>
                  <a:pt x="3109721" y="53458"/>
                </a:lnTo>
                <a:lnTo>
                  <a:pt x="3109721" y="267330"/>
                </a:lnTo>
                <a:lnTo>
                  <a:pt x="3105546" y="288142"/>
                </a:lnTo>
                <a:lnTo>
                  <a:pt x="3094116" y="305132"/>
                </a:lnTo>
                <a:lnTo>
                  <a:pt x="3077077" y="316598"/>
                </a:lnTo>
                <a:lnTo>
                  <a:pt x="3056260" y="320801"/>
                </a:lnTo>
                <a:lnTo>
                  <a:pt x="53471" y="320801"/>
                </a:lnTo>
                <a:lnTo>
                  <a:pt x="32647" y="316598"/>
                </a:lnTo>
                <a:lnTo>
                  <a:pt x="15657" y="305132"/>
                </a:lnTo>
                <a:lnTo>
                  <a:pt x="4203" y="288142"/>
                </a:lnTo>
                <a:lnTo>
                  <a:pt x="0" y="267330"/>
                </a:lnTo>
                <a:lnTo>
                  <a:pt x="0" y="5345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0203" y="5451347"/>
            <a:ext cx="3130296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4239" y="5920109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3056250" y="0"/>
                </a:moveTo>
                <a:lnTo>
                  <a:pt x="53458" y="0"/>
                </a:lnTo>
                <a:lnTo>
                  <a:pt x="32647" y="4203"/>
                </a:lnTo>
                <a:lnTo>
                  <a:pt x="15657" y="15657"/>
                </a:lnTo>
                <a:lnTo>
                  <a:pt x="4203" y="32647"/>
                </a:lnTo>
                <a:lnTo>
                  <a:pt x="0" y="53458"/>
                </a:lnTo>
                <a:lnTo>
                  <a:pt x="0" y="267330"/>
                </a:lnTo>
                <a:lnTo>
                  <a:pt x="4203" y="288142"/>
                </a:lnTo>
                <a:lnTo>
                  <a:pt x="15657" y="305132"/>
                </a:lnTo>
                <a:lnTo>
                  <a:pt x="32647" y="316598"/>
                </a:lnTo>
                <a:lnTo>
                  <a:pt x="53458" y="320801"/>
                </a:lnTo>
                <a:lnTo>
                  <a:pt x="3056250" y="320801"/>
                </a:lnTo>
                <a:lnTo>
                  <a:pt x="3077068" y="316598"/>
                </a:lnTo>
                <a:lnTo>
                  <a:pt x="3094107" y="305132"/>
                </a:lnTo>
                <a:lnTo>
                  <a:pt x="3105537" y="288142"/>
                </a:lnTo>
                <a:lnTo>
                  <a:pt x="3109712" y="267330"/>
                </a:lnTo>
                <a:lnTo>
                  <a:pt x="3109712" y="53458"/>
                </a:lnTo>
                <a:lnTo>
                  <a:pt x="3105537" y="32647"/>
                </a:lnTo>
                <a:lnTo>
                  <a:pt x="3094107" y="15657"/>
                </a:lnTo>
                <a:lnTo>
                  <a:pt x="3077068" y="4203"/>
                </a:lnTo>
                <a:lnTo>
                  <a:pt x="30562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4239" y="5920109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0" y="53458"/>
                </a:moveTo>
                <a:lnTo>
                  <a:pt x="4203" y="32647"/>
                </a:lnTo>
                <a:lnTo>
                  <a:pt x="15657" y="15657"/>
                </a:lnTo>
                <a:lnTo>
                  <a:pt x="32647" y="4203"/>
                </a:lnTo>
                <a:lnTo>
                  <a:pt x="53458" y="0"/>
                </a:lnTo>
                <a:lnTo>
                  <a:pt x="3056250" y="0"/>
                </a:lnTo>
                <a:lnTo>
                  <a:pt x="3077068" y="4203"/>
                </a:lnTo>
                <a:lnTo>
                  <a:pt x="3094107" y="15657"/>
                </a:lnTo>
                <a:lnTo>
                  <a:pt x="3105537" y="32647"/>
                </a:lnTo>
                <a:lnTo>
                  <a:pt x="3109712" y="53458"/>
                </a:lnTo>
                <a:lnTo>
                  <a:pt x="3109712" y="267330"/>
                </a:lnTo>
                <a:lnTo>
                  <a:pt x="3105537" y="288142"/>
                </a:lnTo>
                <a:lnTo>
                  <a:pt x="3094107" y="305132"/>
                </a:lnTo>
                <a:lnTo>
                  <a:pt x="3077068" y="316598"/>
                </a:lnTo>
                <a:lnTo>
                  <a:pt x="3056250" y="320801"/>
                </a:lnTo>
                <a:lnTo>
                  <a:pt x="53458" y="320801"/>
                </a:lnTo>
                <a:lnTo>
                  <a:pt x="32647" y="316598"/>
                </a:lnTo>
                <a:lnTo>
                  <a:pt x="15657" y="305132"/>
                </a:lnTo>
                <a:lnTo>
                  <a:pt x="4203" y="288142"/>
                </a:lnTo>
                <a:lnTo>
                  <a:pt x="0" y="267330"/>
                </a:lnTo>
                <a:lnTo>
                  <a:pt x="0" y="5345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4963" y="5910071"/>
            <a:ext cx="3128771" cy="341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27608" y="3208745"/>
            <a:ext cx="2032635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5080">
              <a:lnSpc>
                <a:spcPts val="3610"/>
              </a:lnSpc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unt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ko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Bloc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endParaRPr sz="1600">
              <a:latin typeface="Arial"/>
              <a:cs typeface="Arial"/>
            </a:endParaRPr>
          </a:p>
          <a:p>
            <a:pPr marL="27940" indent="16510">
              <a:lnSpc>
                <a:spcPct val="100000"/>
              </a:lnSpc>
              <a:spcBef>
                <a:spcPts val="13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2700" marR="159385" indent="31750">
              <a:lnSpc>
                <a:spcPct val="188600"/>
              </a:lnSpc>
              <a:spcBef>
                <a:spcPts val="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6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Phone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0810" y="3208745"/>
            <a:ext cx="3471545" cy="160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9365">
              <a:lnSpc>
                <a:spcPts val="361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Usag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ale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3629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Usag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emi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mp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Bypas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25570" y="5048596"/>
            <a:ext cx="13017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3063" y="2489332"/>
            <a:ext cx="1482090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ings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27591" y="2489332"/>
            <a:ext cx="1482090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711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35" dirty="0"/>
              <a:t>MF</a:t>
            </a:r>
            <a:r>
              <a:rPr spc="-30" dirty="0"/>
              <a:t>A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20" dirty="0"/>
              <a:t>Sett</a:t>
            </a:r>
            <a:r>
              <a:rPr spc="-5" dirty="0"/>
              <a:t>i</a:t>
            </a:r>
            <a:r>
              <a:rPr spc="-25" dirty="0"/>
              <a:t>ngs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30" dirty="0"/>
              <a:t>&amp;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0" dirty="0"/>
              <a:t>R</a:t>
            </a:r>
            <a:r>
              <a:rPr spc="-30" dirty="0"/>
              <a:t>e</a:t>
            </a:r>
            <a:r>
              <a:rPr spc="-45" dirty="0"/>
              <a:t>po</a:t>
            </a:r>
            <a:r>
              <a:rPr spc="-25" dirty="0"/>
              <a:t>rts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4447" y="3648455"/>
            <a:ext cx="403707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72385" y="3003585"/>
            <a:ext cx="403987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f-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Rese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7264" y="2522220"/>
            <a:ext cx="7594579" cy="2817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6025">
              <a:lnSpc>
                <a:spcPct val="100000"/>
              </a:lnSpc>
            </a:pPr>
            <a:r>
              <a:rPr spc="-20" dirty="0"/>
              <a:t>Sel</a:t>
            </a:r>
            <a:r>
              <a:rPr spc="-10" dirty="0"/>
              <a:t>f</a:t>
            </a:r>
            <a:r>
              <a:rPr spc="-25" dirty="0"/>
              <a:t>-Se</a:t>
            </a:r>
            <a:r>
              <a:rPr spc="-10" dirty="0"/>
              <a:t>r</a:t>
            </a:r>
            <a:r>
              <a:rPr spc="-25" dirty="0"/>
              <a:t>vice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Pas</a:t>
            </a:r>
            <a:r>
              <a:rPr spc="-15" dirty="0"/>
              <a:t>s</a:t>
            </a:r>
            <a:r>
              <a:rPr spc="-25" dirty="0"/>
              <a:t>word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30" dirty="0"/>
              <a:t>s</a:t>
            </a:r>
            <a:r>
              <a:rPr spc="-45" dirty="0"/>
              <a:t>e</a:t>
            </a:r>
            <a:r>
              <a:rPr spc="-15" dirty="0"/>
              <a:t>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80" y="3161659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3056269" y="0"/>
                </a:moveTo>
                <a:lnTo>
                  <a:pt x="53471" y="0"/>
                </a:lnTo>
                <a:lnTo>
                  <a:pt x="32659" y="4206"/>
                </a:lnTo>
                <a:lnTo>
                  <a:pt x="15669" y="15636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69" y="305196"/>
                </a:lnTo>
                <a:lnTo>
                  <a:pt x="32659" y="316626"/>
                </a:lnTo>
                <a:lnTo>
                  <a:pt x="53471" y="320801"/>
                </a:lnTo>
                <a:lnTo>
                  <a:pt x="3056269" y="320801"/>
                </a:lnTo>
                <a:lnTo>
                  <a:pt x="3077086" y="316626"/>
                </a:lnTo>
                <a:lnTo>
                  <a:pt x="3094094" y="305196"/>
                </a:lnTo>
                <a:lnTo>
                  <a:pt x="3105524" y="288157"/>
                </a:lnTo>
                <a:lnTo>
                  <a:pt x="3109731" y="267340"/>
                </a:lnTo>
                <a:lnTo>
                  <a:pt x="3109731" y="53461"/>
                </a:lnTo>
                <a:lnTo>
                  <a:pt x="3105524" y="32644"/>
                </a:lnTo>
                <a:lnTo>
                  <a:pt x="3094094" y="15636"/>
                </a:lnTo>
                <a:lnTo>
                  <a:pt x="3077086" y="4206"/>
                </a:lnTo>
                <a:lnTo>
                  <a:pt x="305626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5980" y="3161659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0" y="53461"/>
                </a:moveTo>
                <a:lnTo>
                  <a:pt x="4203" y="32644"/>
                </a:lnTo>
                <a:lnTo>
                  <a:pt x="15669" y="15636"/>
                </a:lnTo>
                <a:lnTo>
                  <a:pt x="32659" y="4206"/>
                </a:lnTo>
                <a:lnTo>
                  <a:pt x="53471" y="0"/>
                </a:lnTo>
                <a:lnTo>
                  <a:pt x="3056269" y="0"/>
                </a:lnTo>
                <a:lnTo>
                  <a:pt x="3077086" y="4206"/>
                </a:lnTo>
                <a:lnTo>
                  <a:pt x="3094094" y="15636"/>
                </a:lnTo>
                <a:lnTo>
                  <a:pt x="3105524" y="32644"/>
                </a:lnTo>
                <a:lnTo>
                  <a:pt x="3109731" y="53461"/>
                </a:lnTo>
                <a:lnTo>
                  <a:pt x="3109731" y="267340"/>
                </a:lnTo>
                <a:lnTo>
                  <a:pt x="3105524" y="288157"/>
                </a:lnTo>
                <a:lnTo>
                  <a:pt x="3094094" y="305196"/>
                </a:lnTo>
                <a:lnTo>
                  <a:pt x="3077086" y="316626"/>
                </a:lnTo>
                <a:lnTo>
                  <a:pt x="3056269" y="320801"/>
                </a:lnTo>
                <a:lnTo>
                  <a:pt x="53471" y="320801"/>
                </a:lnTo>
                <a:lnTo>
                  <a:pt x="32659" y="316626"/>
                </a:lnTo>
                <a:lnTo>
                  <a:pt x="15669" y="305196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967" y="3151632"/>
            <a:ext cx="312877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5980" y="362203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91" y="0"/>
                </a:moveTo>
                <a:lnTo>
                  <a:pt x="53339" y="0"/>
                </a:lnTo>
                <a:lnTo>
                  <a:pt x="32577" y="4206"/>
                </a:lnTo>
                <a:lnTo>
                  <a:pt x="15620" y="15636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706"/>
                </a:lnTo>
                <a:lnTo>
                  <a:pt x="4190" y="287411"/>
                </a:lnTo>
                <a:lnTo>
                  <a:pt x="15620" y="304425"/>
                </a:lnTo>
                <a:lnTo>
                  <a:pt x="32577" y="315855"/>
                </a:lnTo>
                <a:lnTo>
                  <a:pt x="53339" y="320046"/>
                </a:lnTo>
                <a:lnTo>
                  <a:pt x="3056391" y="320046"/>
                </a:lnTo>
                <a:lnTo>
                  <a:pt x="3077208" y="315855"/>
                </a:lnTo>
                <a:lnTo>
                  <a:pt x="3094094" y="304425"/>
                </a:lnTo>
                <a:lnTo>
                  <a:pt x="3105524" y="287411"/>
                </a:lnTo>
                <a:lnTo>
                  <a:pt x="3109731" y="266706"/>
                </a:lnTo>
                <a:lnTo>
                  <a:pt x="3109731" y="53339"/>
                </a:lnTo>
                <a:lnTo>
                  <a:pt x="3105524" y="32522"/>
                </a:lnTo>
                <a:lnTo>
                  <a:pt x="3094094" y="15636"/>
                </a:lnTo>
                <a:lnTo>
                  <a:pt x="3077208" y="4206"/>
                </a:lnTo>
                <a:lnTo>
                  <a:pt x="30563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5980" y="362203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22"/>
                </a:lnTo>
                <a:lnTo>
                  <a:pt x="15620" y="15636"/>
                </a:lnTo>
                <a:lnTo>
                  <a:pt x="32577" y="4206"/>
                </a:lnTo>
                <a:lnTo>
                  <a:pt x="53339" y="0"/>
                </a:lnTo>
                <a:lnTo>
                  <a:pt x="3056391" y="0"/>
                </a:lnTo>
                <a:lnTo>
                  <a:pt x="3077208" y="4206"/>
                </a:lnTo>
                <a:lnTo>
                  <a:pt x="3094094" y="15636"/>
                </a:lnTo>
                <a:lnTo>
                  <a:pt x="3105524" y="32522"/>
                </a:lnTo>
                <a:lnTo>
                  <a:pt x="3109731" y="53339"/>
                </a:lnTo>
                <a:lnTo>
                  <a:pt x="3109731" y="266706"/>
                </a:lnTo>
                <a:lnTo>
                  <a:pt x="3105524" y="287411"/>
                </a:lnTo>
                <a:lnTo>
                  <a:pt x="3094094" y="304425"/>
                </a:lnTo>
                <a:lnTo>
                  <a:pt x="3077208" y="315855"/>
                </a:lnTo>
                <a:lnTo>
                  <a:pt x="3056391" y="320046"/>
                </a:lnTo>
                <a:lnTo>
                  <a:pt x="53339" y="320046"/>
                </a:lnTo>
                <a:lnTo>
                  <a:pt x="32577" y="315855"/>
                </a:lnTo>
                <a:lnTo>
                  <a:pt x="15620" y="304425"/>
                </a:lnTo>
                <a:lnTo>
                  <a:pt x="4190" y="287411"/>
                </a:lnTo>
                <a:lnTo>
                  <a:pt x="0" y="266706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6967" y="3611879"/>
            <a:ext cx="3128772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5980" y="408241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91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6391" y="320039"/>
                </a:lnTo>
                <a:lnTo>
                  <a:pt x="3077208" y="315848"/>
                </a:lnTo>
                <a:lnTo>
                  <a:pt x="3094094" y="304418"/>
                </a:lnTo>
                <a:lnTo>
                  <a:pt x="3105524" y="287405"/>
                </a:lnTo>
                <a:lnTo>
                  <a:pt x="3109731" y="266699"/>
                </a:lnTo>
                <a:lnTo>
                  <a:pt x="3109731" y="53339"/>
                </a:lnTo>
                <a:lnTo>
                  <a:pt x="3105524" y="32516"/>
                </a:lnTo>
                <a:lnTo>
                  <a:pt x="3094094" y="15620"/>
                </a:lnTo>
                <a:lnTo>
                  <a:pt x="3077208" y="4190"/>
                </a:lnTo>
                <a:lnTo>
                  <a:pt x="30563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5980" y="408241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6391" y="0"/>
                </a:lnTo>
                <a:lnTo>
                  <a:pt x="3077208" y="4190"/>
                </a:lnTo>
                <a:lnTo>
                  <a:pt x="3094094" y="15620"/>
                </a:lnTo>
                <a:lnTo>
                  <a:pt x="3105524" y="32516"/>
                </a:lnTo>
                <a:lnTo>
                  <a:pt x="3109731" y="53339"/>
                </a:lnTo>
                <a:lnTo>
                  <a:pt x="3109731" y="266699"/>
                </a:lnTo>
                <a:lnTo>
                  <a:pt x="3105524" y="287405"/>
                </a:lnTo>
                <a:lnTo>
                  <a:pt x="3094094" y="304418"/>
                </a:lnTo>
                <a:lnTo>
                  <a:pt x="3077208" y="315848"/>
                </a:lnTo>
                <a:lnTo>
                  <a:pt x="3056391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6967" y="4073652"/>
            <a:ext cx="3128772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5980" y="454152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91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6391" y="320039"/>
                </a:lnTo>
                <a:lnTo>
                  <a:pt x="3077208" y="315848"/>
                </a:lnTo>
                <a:lnTo>
                  <a:pt x="3094094" y="304418"/>
                </a:lnTo>
                <a:lnTo>
                  <a:pt x="3105524" y="287405"/>
                </a:lnTo>
                <a:lnTo>
                  <a:pt x="3109731" y="266699"/>
                </a:lnTo>
                <a:lnTo>
                  <a:pt x="3109731" y="53339"/>
                </a:lnTo>
                <a:lnTo>
                  <a:pt x="3105524" y="32516"/>
                </a:lnTo>
                <a:lnTo>
                  <a:pt x="3094094" y="15620"/>
                </a:lnTo>
                <a:lnTo>
                  <a:pt x="3077208" y="4190"/>
                </a:lnTo>
                <a:lnTo>
                  <a:pt x="30563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5980" y="454152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6391" y="0"/>
                </a:lnTo>
                <a:lnTo>
                  <a:pt x="3077208" y="4190"/>
                </a:lnTo>
                <a:lnTo>
                  <a:pt x="3094094" y="15620"/>
                </a:lnTo>
                <a:lnTo>
                  <a:pt x="3105524" y="32516"/>
                </a:lnTo>
                <a:lnTo>
                  <a:pt x="3109731" y="53339"/>
                </a:lnTo>
                <a:lnTo>
                  <a:pt x="3109731" y="266699"/>
                </a:lnTo>
                <a:lnTo>
                  <a:pt x="3105524" y="287405"/>
                </a:lnTo>
                <a:lnTo>
                  <a:pt x="3094094" y="304418"/>
                </a:lnTo>
                <a:lnTo>
                  <a:pt x="3077208" y="315848"/>
                </a:lnTo>
                <a:lnTo>
                  <a:pt x="3056391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967" y="4532376"/>
            <a:ext cx="3128772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0109" y="500062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1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6381" y="320039"/>
                </a:lnTo>
                <a:lnTo>
                  <a:pt x="3077199" y="315848"/>
                </a:lnTo>
                <a:lnTo>
                  <a:pt x="3094116" y="304418"/>
                </a:lnTo>
                <a:lnTo>
                  <a:pt x="3105546" y="287405"/>
                </a:lnTo>
                <a:lnTo>
                  <a:pt x="3109721" y="266699"/>
                </a:lnTo>
                <a:lnTo>
                  <a:pt x="3109721" y="53339"/>
                </a:lnTo>
                <a:lnTo>
                  <a:pt x="3105546" y="32516"/>
                </a:lnTo>
                <a:lnTo>
                  <a:pt x="3094116" y="15620"/>
                </a:lnTo>
                <a:lnTo>
                  <a:pt x="3077199" y="4190"/>
                </a:lnTo>
                <a:lnTo>
                  <a:pt x="30563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0109" y="5000625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6381" y="0"/>
                </a:lnTo>
                <a:lnTo>
                  <a:pt x="3077199" y="4190"/>
                </a:lnTo>
                <a:lnTo>
                  <a:pt x="3094116" y="15620"/>
                </a:lnTo>
                <a:lnTo>
                  <a:pt x="3105546" y="32516"/>
                </a:lnTo>
                <a:lnTo>
                  <a:pt x="3109721" y="53339"/>
                </a:lnTo>
                <a:lnTo>
                  <a:pt x="3109721" y="266699"/>
                </a:lnTo>
                <a:lnTo>
                  <a:pt x="3105546" y="287405"/>
                </a:lnTo>
                <a:lnTo>
                  <a:pt x="3094116" y="304418"/>
                </a:lnTo>
                <a:lnTo>
                  <a:pt x="3077199" y="315848"/>
                </a:lnTo>
                <a:lnTo>
                  <a:pt x="3056381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0203" y="4991100"/>
            <a:ext cx="3130296" cy="33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42848" y="3208745"/>
            <a:ext cx="1829435" cy="206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9" marR="209550">
              <a:lnSpc>
                <a:spcPts val="361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endParaRPr sz="1600">
              <a:latin typeface="Arial"/>
              <a:cs typeface="Arial"/>
            </a:endParaRPr>
          </a:p>
          <a:p>
            <a:pPr marL="12700" indent="16510">
              <a:lnSpc>
                <a:spcPct val="100000"/>
              </a:lnSpc>
              <a:spcBef>
                <a:spcPts val="13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5080" indent="16510">
              <a:lnSpc>
                <a:spcPct val="1888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curity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qu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3063" y="2489332"/>
            <a:ext cx="3594735" cy="264160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SSP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entica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tio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hod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0450">
              <a:lnSpc>
                <a:spcPct val="100000"/>
              </a:lnSpc>
            </a:pPr>
            <a:r>
              <a:rPr spc="-35" dirty="0"/>
              <a:t>SSP</a:t>
            </a:r>
            <a:r>
              <a:rPr spc="-30" dirty="0"/>
              <a:t>R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25" dirty="0"/>
              <a:t>Authenticat</a:t>
            </a:r>
            <a:r>
              <a:rPr spc="10" dirty="0"/>
              <a:t>i</a:t>
            </a:r>
            <a:r>
              <a:rPr spc="-25" dirty="0"/>
              <a:t>on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25" dirty="0"/>
              <a:t>et</a:t>
            </a:r>
            <a:r>
              <a:rPr spc="-40" dirty="0"/>
              <a:t>h</a:t>
            </a:r>
            <a:r>
              <a:rPr spc="-25" dirty="0"/>
              <a:t>o</a:t>
            </a:r>
            <a:r>
              <a:rPr spc="-45" dirty="0"/>
              <a:t>d</a:t>
            </a:r>
            <a:r>
              <a:rPr spc="-25" dirty="0"/>
              <a:t>s</a:t>
            </a:r>
          </a:p>
        </p:txBody>
      </p:sp>
      <p:sp>
        <p:nvSpPr>
          <p:cNvPr id="22" name="object 22"/>
          <p:cNvSpPr/>
          <p:nvPr/>
        </p:nvSpPr>
        <p:spPr>
          <a:xfrm>
            <a:off x="6597639" y="1661562"/>
            <a:ext cx="4253239" cy="4754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5171" y="3648455"/>
            <a:ext cx="1595627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60294" y="3003585"/>
            <a:ext cx="245745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7780" algn="ctr">
              <a:lnSpc>
                <a:spcPct val="100000"/>
              </a:lnSpc>
            </a:pP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3933" y="2951226"/>
            <a:ext cx="7724140" cy="120015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480695">
              <a:lnSpc>
                <a:spcPct val="994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te: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catio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netw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atio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ther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represents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i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loc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400" i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i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mult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i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ctor</a:t>
            </a:r>
            <a:r>
              <a:rPr sz="24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authent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2400" i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i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Trusted</a:t>
            </a:r>
            <a:r>
              <a:rPr sz="2400" i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i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75835">
              <a:lnSpc>
                <a:spcPct val="100000"/>
              </a:lnSpc>
            </a:pPr>
            <a:r>
              <a:rPr spc="-25" dirty="0"/>
              <a:t>L</a:t>
            </a:r>
            <a:r>
              <a:rPr spc="-50" dirty="0"/>
              <a:t>o</a:t>
            </a:r>
            <a:r>
              <a:rPr spc="-30" dirty="0"/>
              <a:t>c</a:t>
            </a:r>
            <a:r>
              <a:rPr spc="-45" dirty="0"/>
              <a:t>a</a:t>
            </a:r>
            <a:r>
              <a:rPr spc="-20" dirty="0"/>
              <a:t>tio</a:t>
            </a:r>
            <a:r>
              <a:rPr spc="-5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5714" y="3210549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8" y="0"/>
                </a:moveTo>
                <a:lnTo>
                  <a:pt x="53339" y="0"/>
                </a:lnTo>
                <a:lnTo>
                  <a:pt x="32573" y="4206"/>
                </a:lnTo>
                <a:lnTo>
                  <a:pt x="15620" y="15636"/>
                </a:lnTo>
                <a:lnTo>
                  <a:pt x="4190" y="32522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5"/>
                </a:lnTo>
                <a:lnTo>
                  <a:pt x="15620" y="304434"/>
                </a:lnTo>
                <a:lnTo>
                  <a:pt x="32573" y="315864"/>
                </a:lnTo>
                <a:lnTo>
                  <a:pt x="53339" y="320039"/>
                </a:lnTo>
                <a:lnTo>
                  <a:pt x="3056388" y="320039"/>
                </a:lnTo>
                <a:lnTo>
                  <a:pt x="3077205" y="315864"/>
                </a:lnTo>
                <a:lnTo>
                  <a:pt x="3094091" y="304434"/>
                </a:lnTo>
                <a:lnTo>
                  <a:pt x="3105521" y="287395"/>
                </a:lnTo>
                <a:lnTo>
                  <a:pt x="3109728" y="266699"/>
                </a:lnTo>
                <a:lnTo>
                  <a:pt x="3109728" y="53339"/>
                </a:lnTo>
                <a:lnTo>
                  <a:pt x="3105521" y="32522"/>
                </a:lnTo>
                <a:lnTo>
                  <a:pt x="3094091" y="15636"/>
                </a:lnTo>
                <a:lnTo>
                  <a:pt x="3077205" y="4206"/>
                </a:lnTo>
                <a:lnTo>
                  <a:pt x="305638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714" y="3210549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22"/>
                </a:lnTo>
                <a:lnTo>
                  <a:pt x="15620" y="15636"/>
                </a:lnTo>
                <a:lnTo>
                  <a:pt x="32573" y="4206"/>
                </a:lnTo>
                <a:lnTo>
                  <a:pt x="53339" y="0"/>
                </a:lnTo>
                <a:lnTo>
                  <a:pt x="3056388" y="0"/>
                </a:lnTo>
                <a:lnTo>
                  <a:pt x="3077205" y="4206"/>
                </a:lnTo>
                <a:lnTo>
                  <a:pt x="3094091" y="15636"/>
                </a:lnTo>
                <a:lnTo>
                  <a:pt x="3105521" y="32522"/>
                </a:lnTo>
                <a:lnTo>
                  <a:pt x="3109728" y="53339"/>
                </a:lnTo>
                <a:lnTo>
                  <a:pt x="3109728" y="266699"/>
                </a:lnTo>
                <a:lnTo>
                  <a:pt x="3105521" y="287395"/>
                </a:lnTo>
                <a:lnTo>
                  <a:pt x="3094091" y="304434"/>
                </a:lnTo>
                <a:lnTo>
                  <a:pt x="3077205" y="315864"/>
                </a:lnTo>
                <a:lnTo>
                  <a:pt x="3056388" y="320039"/>
                </a:lnTo>
                <a:lnTo>
                  <a:pt x="53339" y="320039"/>
                </a:lnTo>
                <a:lnTo>
                  <a:pt x="32573" y="315864"/>
                </a:lnTo>
                <a:lnTo>
                  <a:pt x="15620" y="304434"/>
                </a:lnTo>
                <a:lnTo>
                  <a:pt x="4190" y="28739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6819" y="3200400"/>
            <a:ext cx="3128772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1410" y="3943779"/>
            <a:ext cx="4119219" cy="2564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51410" y="1260860"/>
            <a:ext cx="4060789" cy="2568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5714" y="3670036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8" y="0"/>
                </a:moveTo>
                <a:lnTo>
                  <a:pt x="53339" y="0"/>
                </a:lnTo>
                <a:lnTo>
                  <a:pt x="32573" y="4206"/>
                </a:lnTo>
                <a:lnTo>
                  <a:pt x="15620" y="15636"/>
                </a:lnTo>
                <a:lnTo>
                  <a:pt x="4190" y="32644"/>
                </a:lnTo>
                <a:lnTo>
                  <a:pt x="0" y="53339"/>
                </a:lnTo>
                <a:lnTo>
                  <a:pt x="0" y="266706"/>
                </a:lnTo>
                <a:lnTo>
                  <a:pt x="4190" y="287542"/>
                </a:lnTo>
                <a:lnTo>
                  <a:pt x="15620" y="304425"/>
                </a:lnTo>
                <a:lnTo>
                  <a:pt x="32573" y="315855"/>
                </a:lnTo>
                <a:lnTo>
                  <a:pt x="53339" y="320046"/>
                </a:lnTo>
                <a:lnTo>
                  <a:pt x="3056388" y="320046"/>
                </a:lnTo>
                <a:lnTo>
                  <a:pt x="3077205" y="315855"/>
                </a:lnTo>
                <a:lnTo>
                  <a:pt x="3094091" y="304425"/>
                </a:lnTo>
                <a:lnTo>
                  <a:pt x="3105521" y="287542"/>
                </a:lnTo>
                <a:lnTo>
                  <a:pt x="3109728" y="266706"/>
                </a:lnTo>
                <a:lnTo>
                  <a:pt x="3109728" y="53339"/>
                </a:lnTo>
                <a:lnTo>
                  <a:pt x="3105521" y="32644"/>
                </a:lnTo>
                <a:lnTo>
                  <a:pt x="3094091" y="15636"/>
                </a:lnTo>
                <a:lnTo>
                  <a:pt x="3077205" y="4206"/>
                </a:lnTo>
                <a:lnTo>
                  <a:pt x="305638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5714" y="3670036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644"/>
                </a:lnTo>
                <a:lnTo>
                  <a:pt x="15620" y="15636"/>
                </a:lnTo>
                <a:lnTo>
                  <a:pt x="32573" y="4206"/>
                </a:lnTo>
                <a:lnTo>
                  <a:pt x="53339" y="0"/>
                </a:lnTo>
                <a:lnTo>
                  <a:pt x="3056388" y="0"/>
                </a:lnTo>
                <a:lnTo>
                  <a:pt x="3077205" y="4206"/>
                </a:lnTo>
                <a:lnTo>
                  <a:pt x="3094091" y="15636"/>
                </a:lnTo>
                <a:lnTo>
                  <a:pt x="3105521" y="32644"/>
                </a:lnTo>
                <a:lnTo>
                  <a:pt x="3109728" y="53339"/>
                </a:lnTo>
                <a:lnTo>
                  <a:pt x="3109728" y="266706"/>
                </a:lnTo>
                <a:lnTo>
                  <a:pt x="3105521" y="287542"/>
                </a:lnTo>
                <a:lnTo>
                  <a:pt x="3094091" y="304425"/>
                </a:lnTo>
                <a:lnTo>
                  <a:pt x="3077205" y="315855"/>
                </a:lnTo>
                <a:lnTo>
                  <a:pt x="3056388" y="320046"/>
                </a:lnTo>
                <a:lnTo>
                  <a:pt x="53339" y="320046"/>
                </a:lnTo>
                <a:lnTo>
                  <a:pt x="32573" y="315855"/>
                </a:lnTo>
                <a:lnTo>
                  <a:pt x="15620" y="304425"/>
                </a:lnTo>
                <a:lnTo>
                  <a:pt x="4190" y="287542"/>
                </a:lnTo>
                <a:lnTo>
                  <a:pt x="0" y="266706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6819" y="3660647"/>
            <a:ext cx="3128772" cy="339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5714" y="413004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3056388" y="0"/>
                </a:moveTo>
                <a:lnTo>
                  <a:pt x="53339" y="0"/>
                </a:lnTo>
                <a:lnTo>
                  <a:pt x="32573" y="4190"/>
                </a:lnTo>
                <a:lnTo>
                  <a:pt x="15620" y="15620"/>
                </a:lnTo>
                <a:lnTo>
                  <a:pt x="4190" y="32516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405"/>
                </a:lnTo>
                <a:lnTo>
                  <a:pt x="15620" y="304418"/>
                </a:lnTo>
                <a:lnTo>
                  <a:pt x="32573" y="315848"/>
                </a:lnTo>
                <a:lnTo>
                  <a:pt x="53339" y="320039"/>
                </a:lnTo>
                <a:lnTo>
                  <a:pt x="3056388" y="320039"/>
                </a:lnTo>
                <a:lnTo>
                  <a:pt x="3077205" y="315848"/>
                </a:lnTo>
                <a:lnTo>
                  <a:pt x="3094091" y="304418"/>
                </a:lnTo>
                <a:lnTo>
                  <a:pt x="3105521" y="287405"/>
                </a:lnTo>
                <a:lnTo>
                  <a:pt x="3109728" y="266699"/>
                </a:lnTo>
                <a:lnTo>
                  <a:pt x="3109728" y="53339"/>
                </a:lnTo>
                <a:lnTo>
                  <a:pt x="3105521" y="32516"/>
                </a:lnTo>
                <a:lnTo>
                  <a:pt x="3094091" y="15620"/>
                </a:lnTo>
                <a:lnTo>
                  <a:pt x="3077205" y="4190"/>
                </a:lnTo>
                <a:lnTo>
                  <a:pt x="305638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5714" y="4130040"/>
            <a:ext cx="3110230" cy="320040"/>
          </a:xfrm>
          <a:custGeom>
            <a:avLst/>
            <a:gdLst/>
            <a:ahLst/>
            <a:cxnLst/>
            <a:rect l="l" t="t" r="r" b="b"/>
            <a:pathLst>
              <a:path w="3110229" h="320039">
                <a:moveTo>
                  <a:pt x="0" y="53339"/>
                </a:moveTo>
                <a:lnTo>
                  <a:pt x="4190" y="32516"/>
                </a:lnTo>
                <a:lnTo>
                  <a:pt x="15620" y="15620"/>
                </a:lnTo>
                <a:lnTo>
                  <a:pt x="32573" y="4190"/>
                </a:lnTo>
                <a:lnTo>
                  <a:pt x="53339" y="0"/>
                </a:lnTo>
                <a:lnTo>
                  <a:pt x="3056388" y="0"/>
                </a:lnTo>
                <a:lnTo>
                  <a:pt x="3077205" y="4190"/>
                </a:lnTo>
                <a:lnTo>
                  <a:pt x="3094091" y="15620"/>
                </a:lnTo>
                <a:lnTo>
                  <a:pt x="3105521" y="32516"/>
                </a:lnTo>
                <a:lnTo>
                  <a:pt x="3109728" y="53339"/>
                </a:lnTo>
                <a:lnTo>
                  <a:pt x="3109728" y="266699"/>
                </a:lnTo>
                <a:lnTo>
                  <a:pt x="3105521" y="287405"/>
                </a:lnTo>
                <a:lnTo>
                  <a:pt x="3094091" y="304418"/>
                </a:lnTo>
                <a:lnTo>
                  <a:pt x="3077205" y="315848"/>
                </a:lnTo>
                <a:lnTo>
                  <a:pt x="3056388" y="320039"/>
                </a:lnTo>
                <a:lnTo>
                  <a:pt x="53339" y="320039"/>
                </a:lnTo>
                <a:lnTo>
                  <a:pt x="32573" y="315848"/>
                </a:lnTo>
                <a:lnTo>
                  <a:pt x="15620" y="304418"/>
                </a:lnTo>
                <a:lnTo>
                  <a:pt x="4190" y="287405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6819" y="4120896"/>
            <a:ext cx="3128772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5714" y="4589776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3056266" y="0"/>
                </a:moveTo>
                <a:lnTo>
                  <a:pt x="53458" y="0"/>
                </a:lnTo>
                <a:lnTo>
                  <a:pt x="32647" y="4190"/>
                </a:lnTo>
                <a:lnTo>
                  <a:pt x="15657" y="15620"/>
                </a:lnTo>
                <a:lnTo>
                  <a:pt x="4203" y="32647"/>
                </a:lnTo>
                <a:lnTo>
                  <a:pt x="0" y="53471"/>
                </a:lnTo>
                <a:lnTo>
                  <a:pt x="0" y="267343"/>
                </a:lnTo>
                <a:lnTo>
                  <a:pt x="4203" y="288167"/>
                </a:lnTo>
                <a:lnTo>
                  <a:pt x="15657" y="305180"/>
                </a:lnTo>
                <a:lnTo>
                  <a:pt x="32647" y="316610"/>
                </a:lnTo>
                <a:lnTo>
                  <a:pt x="53458" y="320801"/>
                </a:lnTo>
                <a:lnTo>
                  <a:pt x="3056266" y="320801"/>
                </a:lnTo>
                <a:lnTo>
                  <a:pt x="3077083" y="316610"/>
                </a:lnTo>
                <a:lnTo>
                  <a:pt x="3094091" y="305180"/>
                </a:lnTo>
                <a:lnTo>
                  <a:pt x="3105521" y="288167"/>
                </a:lnTo>
                <a:lnTo>
                  <a:pt x="3109728" y="267343"/>
                </a:lnTo>
                <a:lnTo>
                  <a:pt x="3109728" y="53471"/>
                </a:lnTo>
                <a:lnTo>
                  <a:pt x="3105521" y="32647"/>
                </a:lnTo>
                <a:lnTo>
                  <a:pt x="3094091" y="15620"/>
                </a:lnTo>
                <a:lnTo>
                  <a:pt x="3077083" y="4190"/>
                </a:lnTo>
                <a:lnTo>
                  <a:pt x="305626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5714" y="4589776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0" y="53471"/>
                </a:moveTo>
                <a:lnTo>
                  <a:pt x="4203" y="32647"/>
                </a:lnTo>
                <a:lnTo>
                  <a:pt x="15657" y="15620"/>
                </a:lnTo>
                <a:lnTo>
                  <a:pt x="32647" y="4190"/>
                </a:lnTo>
                <a:lnTo>
                  <a:pt x="53458" y="0"/>
                </a:lnTo>
                <a:lnTo>
                  <a:pt x="3056266" y="0"/>
                </a:lnTo>
                <a:lnTo>
                  <a:pt x="3077083" y="4190"/>
                </a:lnTo>
                <a:lnTo>
                  <a:pt x="3094091" y="15620"/>
                </a:lnTo>
                <a:lnTo>
                  <a:pt x="3105521" y="32647"/>
                </a:lnTo>
                <a:lnTo>
                  <a:pt x="3109728" y="53471"/>
                </a:lnTo>
                <a:lnTo>
                  <a:pt x="3109728" y="267343"/>
                </a:lnTo>
                <a:lnTo>
                  <a:pt x="3105521" y="288167"/>
                </a:lnTo>
                <a:lnTo>
                  <a:pt x="3094091" y="305180"/>
                </a:lnTo>
                <a:lnTo>
                  <a:pt x="3077083" y="316610"/>
                </a:lnTo>
                <a:lnTo>
                  <a:pt x="3056266" y="320801"/>
                </a:lnTo>
                <a:lnTo>
                  <a:pt x="53458" y="320801"/>
                </a:lnTo>
                <a:lnTo>
                  <a:pt x="32647" y="316610"/>
                </a:lnTo>
                <a:lnTo>
                  <a:pt x="15657" y="305180"/>
                </a:lnTo>
                <a:lnTo>
                  <a:pt x="4203" y="288167"/>
                </a:lnTo>
                <a:lnTo>
                  <a:pt x="0" y="267343"/>
                </a:lnTo>
                <a:lnTo>
                  <a:pt x="0" y="5347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6819" y="4579620"/>
            <a:ext cx="312877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9830" y="5048880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3056269" y="0"/>
                </a:moveTo>
                <a:lnTo>
                  <a:pt x="53471" y="0"/>
                </a:lnTo>
                <a:lnTo>
                  <a:pt x="32659" y="4190"/>
                </a:lnTo>
                <a:lnTo>
                  <a:pt x="15669" y="15620"/>
                </a:lnTo>
                <a:lnTo>
                  <a:pt x="4203" y="32647"/>
                </a:lnTo>
                <a:lnTo>
                  <a:pt x="0" y="53471"/>
                </a:lnTo>
                <a:lnTo>
                  <a:pt x="0" y="267343"/>
                </a:lnTo>
                <a:lnTo>
                  <a:pt x="4203" y="288167"/>
                </a:lnTo>
                <a:lnTo>
                  <a:pt x="15669" y="305180"/>
                </a:lnTo>
                <a:lnTo>
                  <a:pt x="32659" y="316610"/>
                </a:lnTo>
                <a:lnTo>
                  <a:pt x="53471" y="320801"/>
                </a:lnTo>
                <a:lnTo>
                  <a:pt x="3056269" y="320801"/>
                </a:lnTo>
                <a:lnTo>
                  <a:pt x="3077086" y="316610"/>
                </a:lnTo>
                <a:lnTo>
                  <a:pt x="3094094" y="305180"/>
                </a:lnTo>
                <a:lnTo>
                  <a:pt x="3105524" y="288167"/>
                </a:lnTo>
                <a:lnTo>
                  <a:pt x="3109731" y="267343"/>
                </a:lnTo>
                <a:lnTo>
                  <a:pt x="3109731" y="53471"/>
                </a:lnTo>
                <a:lnTo>
                  <a:pt x="3105524" y="32647"/>
                </a:lnTo>
                <a:lnTo>
                  <a:pt x="3094094" y="15620"/>
                </a:lnTo>
                <a:lnTo>
                  <a:pt x="3077086" y="4190"/>
                </a:lnTo>
                <a:lnTo>
                  <a:pt x="305626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9830" y="5048880"/>
            <a:ext cx="3110230" cy="321310"/>
          </a:xfrm>
          <a:custGeom>
            <a:avLst/>
            <a:gdLst/>
            <a:ahLst/>
            <a:cxnLst/>
            <a:rect l="l" t="t" r="r" b="b"/>
            <a:pathLst>
              <a:path w="3110229" h="321310">
                <a:moveTo>
                  <a:pt x="0" y="53471"/>
                </a:moveTo>
                <a:lnTo>
                  <a:pt x="4203" y="32647"/>
                </a:lnTo>
                <a:lnTo>
                  <a:pt x="15669" y="15620"/>
                </a:lnTo>
                <a:lnTo>
                  <a:pt x="32659" y="4190"/>
                </a:lnTo>
                <a:lnTo>
                  <a:pt x="53471" y="0"/>
                </a:lnTo>
                <a:lnTo>
                  <a:pt x="3056269" y="0"/>
                </a:lnTo>
                <a:lnTo>
                  <a:pt x="3077086" y="4190"/>
                </a:lnTo>
                <a:lnTo>
                  <a:pt x="3094094" y="15620"/>
                </a:lnTo>
                <a:lnTo>
                  <a:pt x="3105524" y="32647"/>
                </a:lnTo>
                <a:lnTo>
                  <a:pt x="3109731" y="53471"/>
                </a:lnTo>
                <a:lnTo>
                  <a:pt x="3109731" y="267343"/>
                </a:lnTo>
                <a:lnTo>
                  <a:pt x="3105524" y="288167"/>
                </a:lnTo>
                <a:lnTo>
                  <a:pt x="3094094" y="305180"/>
                </a:lnTo>
                <a:lnTo>
                  <a:pt x="3077086" y="316610"/>
                </a:lnTo>
                <a:lnTo>
                  <a:pt x="3056269" y="320801"/>
                </a:lnTo>
                <a:lnTo>
                  <a:pt x="53471" y="320801"/>
                </a:lnTo>
                <a:lnTo>
                  <a:pt x="32659" y="316610"/>
                </a:lnTo>
                <a:lnTo>
                  <a:pt x="15669" y="305180"/>
                </a:lnTo>
                <a:lnTo>
                  <a:pt x="4203" y="288167"/>
                </a:lnTo>
                <a:lnTo>
                  <a:pt x="0" y="267343"/>
                </a:lnTo>
                <a:lnTo>
                  <a:pt x="0" y="53471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10055" y="5039867"/>
            <a:ext cx="3130296" cy="339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82955" y="3255989"/>
            <a:ext cx="2364105" cy="2069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9">
              <a:lnSpc>
                <a:spcPct val="100000"/>
              </a:lnSpc>
            </a:pP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indent="1651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Mark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loc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12700" marR="109220" indent="16510">
              <a:lnSpc>
                <a:spcPct val="188800"/>
              </a:lnSpc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rie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gi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nown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3226" y="2538100"/>
            <a:ext cx="3608070" cy="26225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800" b="1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58260">
              <a:lnSpc>
                <a:spcPct val="100000"/>
              </a:lnSpc>
            </a:pPr>
            <a:r>
              <a:rPr spc="-35" dirty="0"/>
              <a:t>Nam</a:t>
            </a:r>
            <a:r>
              <a:rPr spc="-15" dirty="0"/>
              <a:t>e</a:t>
            </a:r>
            <a:r>
              <a:rPr spc="-25" dirty="0"/>
              <a:t>d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5" dirty="0"/>
              <a:t>L</a:t>
            </a:r>
            <a:r>
              <a:rPr spc="-50" dirty="0"/>
              <a:t>o</a:t>
            </a:r>
            <a:r>
              <a:rPr spc="-30" dirty="0"/>
              <a:t>c</a:t>
            </a:r>
            <a:r>
              <a:rPr spc="-45" dirty="0"/>
              <a:t>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05020">
              <a:lnSpc>
                <a:spcPct val="100000"/>
              </a:lnSpc>
            </a:pPr>
            <a:r>
              <a:rPr spc="-25" dirty="0"/>
              <a:t>T</a:t>
            </a:r>
            <a:r>
              <a:rPr spc="-15" dirty="0"/>
              <a:t>r</a:t>
            </a:r>
            <a:r>
              <a:rPr spc="-25" dirty="0"/>
              <a:t>usted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35" dirty="0"/>
              <a:t>I</a:t>
            </a:r>
            <a:r>
              <a:rPr spc="-55" dirty="0"/>
              <a:t>P</a:t>
            </a:r>
            <a:r>
              <a:rPr spc="-25" dirty="0"/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8463929" y="2778764"/>
            <a:ext cx="1458848" cy="1461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0820" y="2687330"/>
            <a:ext cx="6045835" cy="825500"/>
          </a:xfrm>
          <a:custGeom>
            <a:avLst/>
            <a:gdLst/>
            <a:ahLst/>
            <a:cxnLst/>
            <a:rect l="l" t="t" r="r" b="b"/>
            <a:pathLst>
              <a:path w="6045834" h="825500">
                <a:moveTo>
                  <a:pt x="5908160" y="0"/>
                </a:moveTo>
                <a:lnTo>
                  <a:pt x="137540" y="0"/>
                </a:lnTo>
                <a:lnTo>
                  <a:pt x="94106" y="6979"/>
                </a:lnTo>
                <a:lnTo>
                  <a:pt x="56269" y="26517"/>
                </a:lnTo>
                <a:lnTo>
                  <a:pt x="26551" y="56235"/>
                </a:lnTo>
                <a:lnTo>
                  <a:pt x="6989" y="94091"/>
                </a:lnTo>
                <a:lnTo>
                  <a:pt x="0" y="137525"/>
                </a:lnTo>
                <a:lnTo>
                  <a:pt x="0" y="687689"/>
                </a:lnTo>
                <a:lnTo>
                  <a:pt x="6989" y="731123"/>
                </a:lnTo>
                <a:lnTo>
                  <a:pt x="26551" y="768979"/>
                </a:lnTo>
                <a:lnTo>
                  <a:pt x="56269" y="798697"/>
                </a:lnTo>
                <a:lnTo>
                  <a:pt x="94106" y="818235"/>
                </a:lnTo>
                <a:lnTo>
                  <a:pt x="137540" y="825245"/>
                </a:lnTo>
                <a:lnTo>
                  <a:pt x="5908160" y="825245"/>
                </a:lnTo>
                <a:lnTo>
                  <a:pt x="5951594" y="818235"/>
                </a:lnTo>
                <a:lnTo>
                  <a:pt x="5989450" y="798697"/>
                </a:lnTo>
                <a:lnTo>
                  <a:pt x="6019168" y="768979"/>
                </a:lnTo>
                <a:lnTo>
                  <a:pt x="6038737" y="731123"/>
                </a:lnTo>
                <a:lnTo>
                  <a:pt x="6045717" y="687689"/>
                </a:lnTo>
                <a:lnTo>
                  <a:pt x="6045717" y="137525"/>
                </a:lnTo>
                <a:lnTo>
                  <a:pt x="6038737" y="94091"/>
                </a:lnTo>
                <a:lnTo>
                  <a:pt x="6019168" y="56235"/>
                </a:lnTo>
                <a:lnTo>
                  <a:pt x="5989450" y="26517"/>
                </a:lnTo>
                <a:lnTo>
                  <a:pt x="5951594" y="6979"/>
                </a:lnTo>
                <a:lnTo>
                  <a:pt x="590816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0820" y="2687330"/>
            <a:ext cx="6045835" cy="825500"/>
          </a:xfrm>
          <a:custGeom>
            <a:avLst/>
            <a:gdLst/>
            <a:ahLst/>
            <a:cxnLst/>
            <a:rect l="l" t="t" r="r" b="b"/>
            <a:pathLst>
              <a:path w="6045834" h="825500">
                <a:moveTo>
                  <a:pt x="0" y="137525"/>
                </a:moveTo>
                <a:lnTo>
                  <a:pt x="6989" y="94091"/>
                </a:lnTo>
                <a:lnTo>
                  <a:pt x="26551" y="56235"/>
                </a:lnTo>
                <a:lnTo>
                  <a:pt x="56269" y="26517"/>
                </a:lnTo>
                <a:lnTo>
                  <a:pt x="94106" y="6979"/>
                </a:lnTo>
                <a:lnTo>
                  <a:pt x="137540" y="0"/>
                </a:lnTo>
                <a:lnTo>
                  <a:pt x="5908160" y="0"/>
                </a:lnTo>
                <a:lnTo>
                  <a:pt x="5951594" y="6979"/>
                </a:lnTo>
                <a:lnTo>
                  <a:pt x="5989450" y="26517"/>
                </a:lnTo>
                <a:lnTo>
                  <a:pt x="6019168" y="56235"/>
                </a:lnTo>
                <a:lnTo>
                  <a:pt x="6038737" y="94091"/>
                </a:lnTo>
                <a:lnTo>
                  <a:pt x="6045717" y="137525"/>
                </a:lnTo>
                <a:lnTo>
                  <a:pt x="6045717" y="687689"/>
                </a:lnTo>
                <a:lnTo>
                  <a:pt x="6038737" y="731123"/>
                </a:lnTo>
                <a:lnTo>
                  <a:pt x="6019168" y="768979"/>
                </a:lnTo>
                <a:lnTo>
                  <a:pt x="5989450" y="798697"/>
                </a:lnTo>
                <a:lnTo>
                  <a:pt x="5951594" y="818235"/>
                </a:lnTo>
                <a:lnTo>
                  <a:pt x="5908160" y="825245"/>
                </a:lnTo>
                <a:lnTo>
                  <a:pt x="137540" y="825245"/>
                </a:lnTo>
                <a:lnTo>
                  <a:pt x="94106" y="818235"/>
                </a:lnTo>
                <a:lnTo>
                  <a:pt x="56269" y="798697"/>
                </a:lnTo>
                <a:lnTo>
                  <a:pt x="26551" y="768979"/>
                </a:lnTo>
                <a:lnTo>
                  <a:pt x="6989" y="731123"/>
                </a:lnTo>
                <a:lnTo>
                  <a:pt x="0" y="687689"/>
                </a:lnTo>
                <a:lnTo>
                  <a:pt x="0" y="13752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1808" y="2677667"/>
            <a:ext cx="6063996" cy="844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0820" y="376427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71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41" y="443733"/>
                </a:lnTo>
                <a:lnTo>
                  <a:pt x="47506" y="460379"/>
                </a:lnTo>
                <a:lnTo>
                  <a:pt x="77855" y="466475"/>
                </a:lnTo>
                <a:lnTo>
                  <a:pt x="5967871" y="466475"/>
                </a:lnTo>
                <a:lnTo>
                  <a:pt x="5998229" y="460379"/>
                </a:lnTo>
                <a:lnTo>
                  <a:pt x="6022978" y="443733"/>
                </a:lnTo>
                <a:lnTo>
                  <a:pt x="6039621" y="418968"/>
                </a:lnTo>
                <a:lnTo>
                  <a:pt x="6045717" y="388751"/>
                </a:lnTo>
                <a:lnTo>
                  <a:pt x="6045717" y="77723"/>
                </a:lnTo>
                <a:lnTo>
                  <a:pt x="6039621" y="47493"/>
                </a:lnTo>
                <a:lnTo>
                  <a:pt x="6022978" y="22738"/>
                </a:lnTo>
                <a:lnTo>
                  <a:pt x="5998229" y="6095"/>
                </a:lnTo>
                <a:lnTo>
                  <a:pt x="59678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0820" y="376427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93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71" y="0"/>
                </a:lnTo>
                <a:lnTo>
                  <a:pt x="5998229" y="6095"/>
                </a:lnTo>
                <a:lnTo>
                  <a:pt x="6022978" y="22738"/>
                </a:lnTo>
                <a:lnTo>
                  <a:pt x="6039621" y="47493"/>
                </a:lnTo>
                <a:lnTo>
                  <a:pt x="6045717" y="77723"/>
                </a:lnTo>
                <a:lnTo>
                  <a:pt x="6045717" y="388751"/>
                </a:lnTo>
                <a:lnTo>
                  <a:pt x="6039621" y="418968"/>
                </a:lnTo>
                <a:lnTo>
                  <a:pt x="6022978" y="443733"/>
                </a:lnTo>
                <a:lnTo>
                  <a:pt x="5998229" y="460379"/>
                </a:lnTo>
                <a:lnTo>
                  <a:pt x="5967871" y="466475"/>
                </a:lnTo>
                <a:lnTo>
                  <a:pt x="77855" y="466475"/>
                </a:lnTo>
                <a:lnTo>
                  <a:pt x="47506" y="460379"/>
                </a:lnTo>
                <a:lnTo>
                  <a:pt x="22741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1808" y="3755135"/>
            <a:ext cx="6063996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0823" y="2826652"/>
            <a:ext cx="5560060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4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ture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bles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configu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  <a:p>
            <a:pPr marL="36830" algn="ctr">
              <a:lnSpc>
                <a:spcPts val="224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0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dress</a:t>
            </a:r>
            <a:r>
              <a:rPr sz="20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anges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17145" algn="ctr">
              <a:lnSpc>
                <a:spcPct val="100000"/>
              </a:lnSpc>
              <a:spcBef>
                <a:spcPts val="1335"/>
              </a:spcBef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addr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ran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IDR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0310" y="1146048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59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20"/>
                </a:lnTo>
                <a:lnTo>
                  <a:pt x="0" y="273039"/>
                </a:lnTo>
                <a:lnTo>
                  <a:pt x="4322" y="294253"/>
                </a:lnTo>
                <a:lnTo>
                  <a:pt x="16001" y="311657"/>
                </a:lnTo>
                <a:lnTo>
                  <a:pt x="33396" y="32333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1"/>
                </a:lnTo>
                <a:lnTo>
                  <a:pt x="7106411" y="311657"/>
                </a:lnTo>
                <a:lnTo>
                  <a:pt x="7118085" y="294253"/>
                </a:lnTo>
                <a:lnTo>
                  <a:pt x="7122413" y="273039"/>
                </a:lnTo>
                <a:lnTo>
                  <a:pt x="7122413" y="54620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80310" y="1146048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59">
                <a:moveTo>
                  <a:pt x="0" y="54620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20"/>
                </a:lnTo>
                <a:lnTo>
                  <a:pt x="7122413" y="273039"/>
                </a:lnTo>
                <a:lnTo>
                  <a:pt x="7118085" y="294253"/>
                </a:lnTo>
                <a:lnTo>
                  <a:pt x="7106411" y="311657"/>
                </a:lnTo>
                <a:lnTo>
                  <a:pt x="7089007" y="32333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1"/>
                </a:lnTo>
                <a:lnTo>
                  <a:pt x="16001" y="311657"/>
                </a:lnTo>
                <a:lnTo>
                  <a:pt x="4322" y="294253"/>
                </a:lnTo>
                <a:lnTo>
                  <a:pt x="0" y="273039"/>
                </a:lnTo>
                <a:lnTo>
                  <a:pt x="0" y="54620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0310" y="1519428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20"/>
                </a:lnTo>
                <a:lnTo>
                  <a:pt x="0" y="273039"/>
                </a:lnTo>
                <a:lnTo>
                  <a:pt x="4322" y="294253"/>
                </a:lnTo>
                <a:lnTo>
                  <a:pt x="16001" y="311657"/>
                </a:lnTo>
                <a:lnTo>
                  <a:pt x="33396" y="32333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1"/>
                </a:lnTo>
                <a:lnTo>
                  <a:pt x="7106411" y="311657"/>
                </a:lnTo>
                <a:lnTo>
                  <a:pt x="7118085" y="294253"/>
                </a:lnTo>
                <a:lnTo>
                  <a:pt x="7122413" y="273039"/>
                </a:lnTo>
                <a:lnTo>
                  <a:pt x="7122413" y="54620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0310" y="1519428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20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20"/>
                </a:lnTo>
                <a:lnTo>
                  <a:pt x="7122413" y="273039"/>
                </a:lnTo>
                <a:lnTo>
                  <a:pt x="7118085" y="294253"/>
                </a:lnTo>
                <a:lnTo>
                  <a:pt x="7106411" y="311657"/>
                </a:lnTo>
                <a:lnTo>
                  <a:pt x="7089007" y="32333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1"/>
                </a:lnTo>
                <a:lnTo>
                  <a:pt x="16001" y="311657"/>
                </a:lnTo>
                <a:lnTo>
                  <a:pt x="4322" y="294253"/>
                </a:lnTo>
                <a:lnTo>
                  <a:pt x="0" y="273039"/>
                </a:lnTo>
                <a:lnTo>
                  <a:pt x="0" y="54620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0310" y="1892808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20"/>
                </a:lnTo>
                <a:lnTo>
                  <a:pt x="0" y="273039"/>
                </a:lnTo>
                <a:lnTo>
                  <a:pt x="4322" y="294253"/>
                </a:lnTo>
                <a:lnTo>
                  <a:pt x="16001" y="311657"/>
                </a:lnTo>
                <a:lnTo>
                  <a:pt x="33396" y="32333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1"/>
                </a:lnTo>
                <a:lnTo>
                  <a:pt x="7106411" y="311657"/>
                </a:lnTo>
                <a:lnTo>
                  <a:pt x="7118085" y="294253"/>
                </a:lnTo>
                <a:lnTo>
                  <a:pt x="7122413" y="273039"/>
                </a:lnTo>
                <a:lnTo>
                  <a:pt x="7122413" y="54620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0310" y="1892808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20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20"/>
                </a:lnTo>
                <a:lnTo>
                  <a:pt x="7122413" y="273039"/>
                </a:lnTo>
                <a:lnTo>
                  <a:pt x="7118085" y="294253"/>
                </a:lnTo>
                <a:lnTo>
                  <a:pt x="7106411" y="311657"/>
                </a:lnTo>
                <a:lnTo>
                  <a:pt x="7089007" y="32333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1"/>
                </a:lnTo>
                <a:lnTo>
                  <a:pt x="16001" y="311657"/>
                </a:lnTo>
                <a:lnTo>
                  <a:pt x="4322" y="294253"/>
                </a:lnTo>
                <a:lnTo>
                  <a:pt x="0" y="273039"/>
                </a:lnTo>
                <a:lnTo>
                  <a:pt x="0" y="54620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0310" y="2266950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20"/>
                </a:lnTo>
                <a:lnTo>
                  <a:pt x="0" y="273039"/>
                </a:lnTo>
                <a:lnTo>
                  <a:pt x="4322" y="294253"/>
                </a:lnTo>
                <a:lnTo>
                  <a:pt x="16001" y="311657"/>
                </a:lnTo>
                <a:lnTo>
                  <a:pt x="33396" y="32333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1"/>
                </a:lnTo>
                <a:lnTo>
                  <a:pt x="7106411" y="311657"/>
                </a:lnTo>
                <a:lnTo>
                  <a:pt x="7118085" y="294253"/>
                </a:lnTo>
                <a:lnTo>
                  <a:pt x="7122413" y="273039"/>
                </a:lnTo>
                <a:lnTo>
                  <a:pt x="7122413" y="54620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0310" y="2266950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20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20"/>
                </a:lnTo>
                <a:lnTo>
                  <a:pt x="7122413" y="273039"/>
                </a:lnTo>
                <a:lnTo>
                  <a:pt x="7118085" y="294253"/>
                </a:lnTo>
                <a:lnTo>
                  <a:pt x="7106411" y="311657"/>
                </a:lnTo>
                <a:lnTo>
                  <a:pt x="7089007" y="32333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1"/>
                </a:lnTo>
                <a:lnTo>
                  <a:pt x="16001" y="311657"/>
                </a:lnTo>
                <a:lnTo>
                  <a:pt x="4322" y="294253"/>
                </a:lnTo>
                <a:lnTo>
                  <a:pt x="0" y="273039"/>
                </a:lnTo>
                <a:lnTo>
                  <a:pt x="0" y="54620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0310" y="2640330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20"/>
                </a:lnTo>
                <a:lnTo>
                  <a:pt x="0" y="273039"/>
                </a:lnTo>
                <a:lnTo>
                  <a:pt x="4322" y="294253"/>
                </a:lnTo>
                <a:lnTo>
                  <a:pt x="16001" y="311657"/>
                </a:lnTo>
                <a:lnTo>
                  <a:pt x="33396" y="32333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1"/>
                </a:lnTo>
                <a:lnTo>
                  <a:pt x="7106411" y="311657"/>
                </a:lnTo>
                <a:lnTo>
                  <a:pt x="7118085" y="294253"/>
                </a:lnTo>
                <a:lnTo>
                  <a:pt x="7122413" y="273039"/>
                </a:lnTo>
                <a:lnTo>
                  <a:pt x="7122413" y="54620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0310" y="2640330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20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20"/>
                </a:lnTo>
                <a:lnTo>
                  <a:pt x="7122413" y="273039"/>
                </a:lnTo>
                <a:lnTo>
                  <a:pt x="7118085" y="294253"/>
                </a:lnTo>
                <a:lnTo>
                  <a:pt x="7106411" y="311657"/>
                </a:lnTo>
                <a:lnTo>
                  <a:pt x="7089007" y="32333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1"/>
                </a:lnTo>
                <a:lnTo>
                  <a:pt x="16001" y="311657"/>
                </a:lnTo>
                <a:lnTo>
                  <a:pt x="4322" y="294253"/>
                </a:lnTo>
                <a:lnTo>
                  <a:pt x="0" y="273039"/>
                </a:lnTo>
                <a:lnTo>
                  <a:pt x="0" y="54620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0310" y="3014472"/>
            <a:ext cx="7122795" cy="327025"/>
          </a:xfrm>
          <a:custGeom>
            <a:avLst/>
            <a:gdLst/>
            <a:ahLst/>
            <a:cxnLst/>
            <a:rect l="l" t="t" r="r" b="b"/>
            <a:pathLst>
              <a:path w="7122795" h="327025">
                <a:moveTo>
                  <a:pt x="7067946" y="0"/>
                </a:moveTo>
                <a:lnTo>
                  <a:pt x="54482" y="0"/>
                </a:lnTo>
                <a:lnTo>
                  <a:pt x="33278" y="4328"/>
                </a:lnTo>
                <a:lnTo>
                  <a:pt x="16001" y="16001"/>
                </a:lnTo>
                <a:lnTo>
                  <a:pt x="4322" y="33284"/>
                </a:lnTo>
                <a:lnTo>
                  <a:pt x="0" y="54467"/>
                </a:lnTo>
                <a:lnTo>
                  <a:pt x="0" y="272399"/>
                </a:lnTo>
                <a:lnTo>
                  <a:pt x="4322" y="293613"/>
                </a:lnTo>
                <a:lnTo>
                  <a:pt x="16001" y="311017"/>
                </a:lnTo>
                <a:lnTo>
                  <a:pt x="33278" y="322691"/>
                </a:lnTo>
                <a:lnTo>
                  <a:pt x="54482" y="326897"/>
                </a:lnTo>
                <a:lnTo>
                  <a:pt x="7067946" y="326897"/>
                </a:lnTo>
                <a:lnTo>
                  <a:pt x="7089129" y="322691"/>
                </a:lnTo>
                <a:lnTo>
                  <a:pt x="7106411" y="311017"/>
                </a:lnTo>
                <a:lnTo>
                  <a:pt x="7118085" y="293613"/>
                </a:lnTo>
                <a:lnTo>
                  <a:pt x="7122413" y="272399"/>
                </a:lnTo>
                <a:lnTo>
                  <a:pt x="7122413" y="54467"/>
                </a:lnTo>
                <a:lnTo>
                  <a:pt x="7118085" y="33284"/>
                </a:lnTo>
                <a:lnTo>
                  <a:pt x="7106411" y="16001"/>
                </a:lnTo>
                <a:lnTo>
                  <a:pt x="7089129" y="4328"/>
                </a:lnTo>
                <a:lnTo>
                  <a:pt x="706794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0310" y="3014472"/>
            <a:ext cx="7122795" cy="327025"/>
          </a:xfrm>
          <a:custGeom>
            <a:avLst/>
            <a:gdLst/>
            <a:ahLst/>
            <a:cxnLst/>
            <a:rect l="l" t="t" r="r" b="b"/>
            <a:pathLst>
              <a:path w="7122795" h="327025">
                <a:moveTo>
                  <a:pt x="0" y="54467"/>
                </a:moveTo>
                <a:lnTo>
                  <a:pt x="4322" y="33284"/>
                </a:lnTo>
                <a:lnTo>
                  <a:pt x="16001" y="16001"/>
                </a:lnTo>
                <a:lnTo>
                  <a:pt x="33278" y="4328"/>
                </a:lnTo>
                <a:lnTo>
                  <a:pt x="54482" y="0"/>
                </a:lnTo>
                <a:lnTo>
                  <a:pt x="7067946" y="0"/>
                </a:lnTo>
                <a:lnTo>
                  <a:pt x="7089129" y="4328"/>
                </a:lnTo>
                <a:lnTo>
                  <a:pt x="7106411" y="16001"/>
                </a:lnTo>
                <a:lnTo>
                  <a:pt x="7118085" y="33284"/>
                </a:lnTo>
                <a:lnTo>
                  <a:pt x="7122413" y="54467"/>
                </a:lnTo>
                <a:lnTo>
                  <a:pt x="7122413" y="272399"/>
                </a:lnTo>
                <a:lnTo>
                  <a:pt x="7118085" y="293613"/>
                </a:lnTo>
                <a:lnTo>
                  <a:pt x="7106411" y="311017"/>
                </a:lnTo>
                <a:lnTo>
                  <a:pt x="7089129" y="322691"/>
                </a:lnTo>
                <a:lnTo>
                  <a:pt x="7067946" y="326897"/>
                </a:lnTo>
                <a:lnTo>
                  <a:pt x="54482" y="326897"/>
                </a:lnTo>
                <a:lnTo>
                  <a:pt x="33278" y="322691"/>
                </a:lnTo>
                <a:lnTo>
                  <a:pt x="16001" y="311017"/>
                </a:lnTo>
                <a:lnTo>
                  <a:pt x="4322" y="293613"/>
                </a:lnTo>
                <a:lnTo>
                  <a:pt x="0" y="272399"/>
                </a:lnTo>
                <a:lnTo>
                  <a:pt x="0" y="5446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0310" y="3387852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20"/>
                </a:lnTo>
                <a:lnTo>
                  <a:pt x="0" y="273039"/>
                </a:lnTo>
                <a:lnTo>
                  <a:pt x="4322" y="294253"/>
                </a:lnTo>
                <a:lnTo>
                  <a:pt x="16001" y="311657"/>
                </a:lnTo>
                <a:lnTo>
                  <a:pt x="33396" y="32333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1"/>
                </a:lnTo>
                <a:lnTo>
                  <a:pt x="7106411" y="311657"/>
                </a:lnTo>
                <a:lnTo>
                  <a:pt x="7118085" y="294253"/>
                </a:lnTo>
                <a:lnTo>
                  <a:pt x="7122413" y="273039"/>
                </a:lnTo>
                <a:lnTo>
                  <a:pt x="7122413" y="54620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80310" y="3387852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20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20"/>
                </a:lnTo>
                <a:lnTo>
                  <a:pt x="7122413" y="273039"/>
                </a:lnTo>
                <a:lnTo>
                  <a:pt x="7118085" y="294253"/>
                </a:lnTo>
                <a:lnTo>
                  <a:pt x="7106411" y="311657"/>
                </a:lnTo>
                <a:lnTo>
                  <a:pt x="7089007" y="32333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1"/>
                </a:lnTo>
                <a:lnTo>
                  <a:pt x="16001" y="311657"/>
                </a:lnTo>
                <a:lnTo>
                  <a:pt x="4322" y="294253"/>
                </a:lnTo>
                <a:lnTo>
                  <a:pt x="0" y="273039"/>
                </a:lnTo>
                <a:lnTo>
                  <a:pt x="0" y="54620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0310" y="3761232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8"/>
                </a:lnTo>
                <a:lnTo>
                  <a:pt x="16001" y="16001"/>
                </a:lnTo>
                <a:lnTo>
                  <a:pt x="4322" y="33406"/>
                </a:lnTo>
                <a:lnTo>
                  <a:pt x="0" y="54614"/>
                </a:lnTo>
                <a:lnTo>
                  <a:pt x="0" y="273045"/>
                </a:lnTo>
                <a:lnTo>
                  <a:pt x="4322" y="294263"/>
                </a:lnTo>
                <a:lnTo>
                  <a:pt x="16001" y="311657"/>
                </a:lnTo>
                <a:lnTo>
                  <a:pt x="33396" y="323337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7"/>
                </a:lnTo>
                <a:lnTo>
                  <a:pt x="7106411" y="311657"/>
                </a:lnTo>
                <a:lnTo>
                  <a:pt x="7118085" y="294263"/>
                </a:lnTo>
                <a:lnTo>
                  <a:pt x="7122413" y="273045"/>
                </a:lnTo>
                <a:lnTo>
                  <a:pt x="7122413" y="54614"/>
                </a:lnTo>
                <a:lnTo>
                  <a:pt x="7118085" y="33406"/>
                </a:lnTo>
                <a:lnTo>
                  <a:pt x="7106411" y="16001"/>
                </a:lnTo>
                <a:lnTo>
                  <a:pt x="7089007" y="4328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0310" y="3761232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14"/>
                </a:moveTo>
                <a:lnTo>
                  <a:pt x="4322" y="33406"/>
                </a:lnTo>
                <a:lnTo>
                  <a:pt x="16001" y="16001"/>
                </a:lnTo>
                <a:lnTo>
                  <a:pt x="33396" y="4328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8"/>
                </a:lnTo>
                <a:lnTo>
                  <a:pt x="7106411" y="16001"/>
                </a:lnTo>
                <a:lnTo>
                  <a:pt x="7118085" y="33406"/>
                </a:lnTo>
                <a:lnTo>
                  <a:pt x="7122413" y="54614"/>
                </a:lnTo>
                <a:lnTo>
                  <a:pt x="7122413" y="273045"/>
                </a:lnTo>
                <a:lnTo>
                  <a:pt x="7118085" y="294263"/>
                </a:lnTo>
                <a:lnTo>
                  <a:pt x="7106411" y="311657"/>
                </a:lnTo>
                <a:lnTo>
                  <a:pt x="7089007" y="323337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7"/>
                </a:lnTo>
                <a:lnTo>
                  <a:pt x="16001" y="311657"/>
                </a:lnTo>
                <a:lnTo>
                  <a:pt x="4322" y="294263"/>
                </a:lnTo>
                <a:lnTo>
                  <a:pt x="0" y="273045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0310" y="4135373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2"/>
                </a:lnTo>
                <a:lnTo>
                  <a:pt x="16001" y="16001"/>
                </a:lnTo>
                <a:lnTo>
                  <a:pt x="4322" y="33396"/>
                </a:lnTo>
                <a:lnTo>
                  <a:pt x="0" y="54614"/>
                </a:lnTo>
                <a:lnTo>
                  <a:pt x="0" y="273045"/>
                </a:lnTo>
                <a:lnTo>
                  <a:pt x="4322" y="294263"/>
                </a:lnTo>
                <a:lnTo>
                  <a:pt x="16001" y="311657"/>
                </a:lnTo>
                <a:lnTo>
                  <a:pt x="33396" y="323337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7"/>
                </a:lnTo>
                <a:lnTo>
                  <a:pt x="7106411" y="311657"/>
                </a:lnTo>
                <a:lnTo>
                  <a:pt x="7118085" y="294263"/>
                </a:lnTo>
                <a:lnTo>
                  <a:pt x="7122413" y="273045"/>
                </a:lnTo>
                <a:lnTo>
                  <a:pt x="7122413" y="54614"/>
                </a:lnTo>
                <a:lnTo>
                  <a:pt x="7118085" y="33396"/>
                </a:lnTo>
                <a:lnTo>
                  <a:pt x="7106411" y="16001"/>
                </a:lnTo>
                <a:lnTo>
                  <a:pt x="7089007" y="4322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0310" y="4135373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14"/>
                </a:moveTo>
                <a:lnTo>
                  <a:pt x="4322" y="33396"/>
                </a:lnTo>
                <a:lnTo>
                  <a:pt x="16001" y="16001"/>
                </a:lnTo>
                <a:lnTo>
                  <a:pt x="33396" y="4322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2"/>
                </a:lnTo>
                <a:lnTo>
                  <a:pt x="7106411" y="16001"/>
                </a:lnTo>
                <a:lnTo>
                  <a:pt x="7118085" y="33396"/>
                </a:lnTo>
                <a:lnTo>
                  <a:pt x="7122413" y="54614"/>
                </a:lnTo>
                <a:lnTo>
                  <a:pt x="7122413" y="273045"/>
                </a:lnTo>
                <a:lnTo>
                  <a:pt x="7118085" y="294263"/>
                </a:lnTo>
                <a:lnTo>
                  <a:pt x="7106411" y="311657"/>
                </a:lnTo>
                <a:lnTo>
                  <a:pt x="7089007" y="323337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7"/>
                </a:lnTo>
                <a:lnTo>
                  <a:pt x="16001" y="311657"/>
                </a:lnTo>
                <a:lnTo>
                  <a:pt x="4322" y="294263"/>
                </a:lnTo>
                <a:lnTo>
                  <a:pt x="0" y="273045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80310" y="4508753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2"/>
                </a:lnTo>
                <a:lnTo>
                  <a:pt x="16001" y="16001"/>
                </a:lnTo>
                <a:lnTo>
                  <a:pt x="4322" y="33396"/>
                </a:lnTo>
                <a:lnTo>
                  <a:pt x="0" y="54614"/>
                </a:lnTo>
                <a:lnTo>
                  <a:pt x="0" y="273045"/>
                </a:lnTo>
                <a:lnTo>
                  <a:pt x="4322" y="294263"/>
                </a:lnTo>
                <a:lnTo>
                  <a:pt x="16001" y="311657"/>
                </a:lnTo>
                <a:lnTo>
                  <a:pt x="33396" y="323337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7"/>
                </a:lnTo>
                <a:lnTo>
                  <a:pt x="7106411" y="311657"/>
                </a:lnTo>
                <a:lnTo>
                  <a:pt x="7118085" y="294263"/>
                </a:lnTo>
                <a:lnTo>
                  <a:pt x="7122413" y="273045"/>
                </a:lnTo>
                <a:lnTo>
                  <a:pt x="7122413" y="54614"/>
                </a:lnTo>
                <a:lnTo>
                  <a:pt x="7118085" y="33396"/>
                </a:lnTo>
                <a:lnTo>
                  <a:pt x="7106411" y="16001"/>
                </a:lnTo>
                <a:lnTo>
                  <a:pt x="7089007" y="4322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0310" y="4508753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14"/>
                </a:moveTo>
                <a:lnTo>
                  <a:pt x="4322" y="33396"/>
                </a:lnTo>
                <a:lnTo>
                  <a:pt x="16001" y="16001"/>
                </a:lnTo>
                <a:lnTo>
                  <a:pt x="33396" y="4322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2"/>
                </a:lnTo>
                <a:lnTo>
                  <a:pt x="7106411" y="16001"/>
                </a:lnTo>
                <a:lnTo>
                  <a:pt x="7118085" y="33396"/>
                </a:lnTo>
                <a:lnTo>
                  <a:pt x="7122413" y="54614"/>
                </a:lnTo>
                <a:lnTo>
                  <a:pt x="7122413" y="273045"/>
                </a:lnTo>
                <a:lnTo>
                  <a:pt x="7118085" y="294263"/>
                </a:lnTo>
                <a:lnTo>
                  <a:pt x="7106411" y="311657"/>
                </a:lnTo>
                <a:lnTo>
                  <a:pt x="7089007" y="323337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7"/>
                </a:lnTo>
                <a:lnTo>
                  <a:pt x="16001" y="311657"/>
                </a:lnTo>
                <a:lnTo>
                  <a:pt x="4322" y="294263"/>
                </a:lnTo>
                <a:lnTo>
                  <a:pt x="0" y="273045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80310" y="4882896"/>
            <a:ext cx="7122795" cy="327025"/>
          </a:xfrm>
          <a:custGeom>
            <a:avLst/>
            <a:gdLst/>
            <a:ahLst/>
            <a:cxnLst/>
            <a:rect l="l" t="t" r="r" b="b"/>
            <a:pathLst>
              <a:path w="7122795" h="327025">
                <a:moveTo>
                  <a:pt x="7067946" y="0"/>
                </a:moveTo>
                <a:lnTo>
                  <a:pt x="54482" y="0"/>
                </a:lnTo>
                <a:lnTo>
                  <a:pt x="33278" y="4322"/>
                </a:lnTo>
                <a:lnTo>
                  <a:pt x="16001" y="16001"/>
                </a:lnTo>
                <a:lnTo>
                  <a:pt x="4322" y="33278"/>
                </a:lnTo>
                <a:lnTo>
                  <a:pt x="0" y="54482"/>
                </a:lnTo>
                <a:lnTo>
                  <a:pt x="0" y="272414"/>
                </a:lnTo>
                <a:lnTo>
                  <a:pt x="4322" y="293619"/>
                </a:lnTo>
                <a:lnTo>
                  <a:pt x="16001" y="311027"/>
                </a:lnTo>
                <a:lnTo>
                  <a:pt x="33278" y="322706"/>
                </a:lnTo>
                <a:lnTo>
                  <a:pt x="54482" y="326897"/>
                </a:lnTo>
                <a:lnTo>
                  <a:pt x="7067946" y="326897"/>
                </a:lnTo>
                <a:lnTo>
                  <a:pt x="7089129" y="322706"/>
                </a:lnTo>
                <a:lnTo>
                  <a:pt x="7106411" y="311027"/>
                </a:lnTo>
                <a:lnTo>
                  <a:pt x="7118085" y="293619"/>
                </a:lnTo>
                <a:lnTo>
                  <a:pt x="7122413" y="272414"/>
                </a:lnTo>
                <a:lnTo>
                  <a:pt x="7122413" y="54482"/>
                </a:lnTo>
                <a:lnTo>
                  <a:pt x="7118085" y="33278"/>
                </a:lnTo>
                <a:lnTo>
                  <a:pt x="7106411" y="16001"/>
                </a:lnTo>
                <a:lnTo>
                  <a:pt x="7089129" y="4322"/>
                </a:lnTo>
                <a:lnTo>
                  <a:pt x="706794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0310" y="4882896"/>
            <a:ext cx="7122795" cy="327025"/>
          </a:xfrm>
          <a:custGeom>
            <a:avLst/>
            <a:gdLst/>
            <a:ahLst/>
            <a:cxnLst/>
            <a:rect l="l" t="t" r="r" b="b"/>
            <a:pathLst>
              <a:path w="7122795" h="327025">
                <a:moveTo>
                  <a:pt x="0" y="54482"/>
                </a:moveTo>
                <a:lnTo>
                  <a:pt x="4322" y="33278"/>
                </a:lnTo>
                <a:lnTo>
                  <a:pt x="16001" y="16001"/>
                </a:lnTo>
                <a:lnTo>
                  <a:pt x="33278" y="4322"/>
                </a:lnTo>
                <a:lnTo>
                  <a:pt x="54482" y="0"/>
                </a:lnTo>
                <a:lnTo>
                  <a:pt x="7067946" y="0"/>
                </a:lnTo>
                <a:lnTo>
                  <a:pt x="7089129" y="4322"/>
                </a:lnTo>
                <a:lnTo>
                  <a:pt x="7106411" y="16001"/>
                </a:lnTo>
                <a:lnTo>
                  <a:pt x="7118085" y="33278"/>
                </a:lnTo>
                <a:lnTo>
                  <a:pt x="7122413" y="54482"/>
                </a:lnTo>
                <a:lnTo>
                  <a:pt x="7122413" y="272414"/>
                </a:lnTo>
                <a:lnTo>
                  <a:pt x="7118085" y="293619"/>
                </a:lnTo>
                <a:lnTo>
                  <a:pt x="7106411" y="311027"/>
                </a:lnTo>
                <a:lnTo>
                  <a:pt x="7089129" y="322706"/>
                </a:lnTo>
                <a:lnTo>
                  <a:pt x="7067946" y="326897"/>
                </a:lnTo>
                <a:lnTo>
                  <a:pt x="54482" y="326897"/>
                </a:lnTo>
                <a:lnTo>
                  <a:pt x="33278" y="322706"/>
                </a:lnTo>
                <a:lnTo>
                  <a:pt x="16001" y="311027"/>
                </a:lnTo>
                <a:lnTo>
                  <a:pt x="4322" y="293619"/>
                </a:lnTo>
                <a:lnTo>
                  <a:pt x="0" y="272414"/>
                </a:lnTo>
                <a:lnTo>
                  <a:pt x="0" y="54482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0310" y="5256276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322"/>
                </a:lnTo>
                <a:lnTo>
                  <a:pt x="16001" y="16001"/>
                </a:lnTo>
                <a:lnTo>
                  <a:pt x="4322" y="33396"/>
                </a:lnTo>
                <a:lnTo>
                  <a:pt x="0" y="54614"/>
                </a:lnTo>
                <a:lnTo>
                  <a:pt x="0" y="273045"/>
                </a:lnTo>
                <a:lnTo>
                  <a:pt x="4322" y="294263"/>
                </a:lnTo>
                <a:lnTo>
                  <a:pt x="16001" y="311657"/>
                </a:lnTo>
                <a:lnTo>
                  <a:pt x="33396" y="323337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37"/>
                </a:lnTo>
                <a:lnTo>
                  <a:pt x="7106411" y="311657"/>
                </a:lnTo>
                <a:lnTo>
                  <a:pt x="7118085" y="294263"/>
                </a:lnTo>
                <a:lnTo>
                  <a:pt x="7122413" y="273045"/>
                </a:lnTo>
                <a:lnTo>
                  <a:pt x="7122413" y="54614"/>
                </a:lnTo>
                <a:lnTo>
                  <a:pt x="7118085" y="33396"/>
                </a:lnTo>
                <a:lnTo>
                  <a:pt x="7106411" y="16001"/>
                </a:lnTo>
                <a:lnTo>
                  <a:pt x="7089007" y="4322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80310" y="5256276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14"/>
                </a:moveTo>
                <a:lnTo>
                  <a:pt x="4322" y="33396"/>
                </a:lnTo>
                <a:lnTo>
                  <a:pt x="16001" y="16001"/>
                </a:lnTo>
                <a:lnTo>
                  <a:pt x="33396" y="4322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322"/>
                </a:lnTo>
                <a:lnTo>
                  <a:pt x="7106411" y="16001"/>
                </a:lnTo>
                <a:lnTo>
                  <a:pt x="7118085" y="33396"/>
                </a:lnTo>
                <a:lnTo>
                  <a:pt x="7122413" y="54614"/>
                </a:lnTo>
                <a:lnTo>
                  <a:pt x="7122413" y="273045"/>
                </a:lnTo>
                <a:lnTo>
                  <a:pt x="7118085" y="294263"/>
                </a:lnTo>
                <a:lnTo>
                  <a:pt x="7106411" y="311657"/>
                </a:lnTo>
                <a:lnTo>
                  <a:pt x="7089007" y="323337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37"/>
                </a:lnTo>
                <a:lnTo>
                  <a:pt x="16001" y="311657"/>
                </a:lnTo>
                <a:lnTo>
                  <a:pt x="4322" y="294263"/>
                </a:lnTo>
                <a:lnTo>
                  <a:pt x="0" y="273045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80310" y="5629692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297"/>
                </a:lnTo>
                <a:lnTo>
                  <a:pt x="16001" y="16001"/>
                </a:lnTo>
                <a:lnTo>
                  <a:pt x="4322" y="33348"/>
                </a:lnTo>
                <a:lnTo>
                  <a:pt x="0" y="54614"/>
                </a:lnTo>
                <a:lnTo>
                  <a:pt x="0" y="273058"/>
                </a:lnTo>
                <a:lnTo>
                  <a:pt x="4322" y="294308"/>
                </a:lnTo>
                <a:lnTo>
                  <a:pt x="16001" y="311670"/>
                </a:lnTo>
                <a:lnTo>
                  <a:pt x="33396" y="32337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71"/>
                </a:lnTo>
                <a:lnTo>
                  <a:pt x="7106411" y="311670"/>
                </a:lnTo>
                <a:lnTo>
                  <a:pt x="7118085" y="294308"/>
                </a:lnTo>
                <a:lnTo>
                  <a:pt x="7122413" y="273058"/>
                </a:lnTo>
                <a:lnTo>
                  <a:pt x="7122413" y="54614"/>
                </a:lnTo>
                <a:lnTo>
                  <a:pt x="7118085" y="33348"/>
                </a:lnTo>
                <a:lnTo>
                  <a:pt x="7106411" y="16001"/>
                </a:lnTo>
                <a:lnTo>
                  <a:pt x="7089007" y="4297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80310" y="5629692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14"/>
                </a:moveTo>
                <a:lnTo>
                  <a:pt x="4322" y="33348"/>
                </a:lnTo>
                <a:lnTo>
                  <a:pt x="16001" y="16001"/>
                </a:lnTo>
                <a:lnTo>
                  <a:pt x="33396" y="4297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297"/>
                </a:lnTo>
                <a:lnTo>
                  <a:pt x="7106411" y="16001"/>
                </a:lnTo>
                <a:lnTo>
                  <a:pt x="7118085" y="33348"/>
                </a:lnTo>
                <a:lnTo>
                  <a:pt x="7122413" y="54614"/>
                </a:lnTo>
                <a:lnTo>
                  <a:pt x="7122413" y="273058"/>
                </a:lnTo>
                <a:lnTo>
                  <a:pt x="7118085" y="294308"/>
                </a:lnTo>
                <a:lnTo>
                  <a:pt x="7106411" y="311670"/>
                </a:lnTo>
                <a:lnTo>
                  <a:pt x="7089007" y="32337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71"/>
                </a:lnTo>
                <a:lnTo>
                  <a:pt x="16001" y="311670"/>
                </a:lnTo>
                <a:lnTo>
                  <a:pt x="4322" y="294308"/>
                </a:lnTo>
                <a:lnTo>
                  <a:pt x="0" y="273058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80310" y="6003834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7067793" y="0"/>
                </a:moveTo>
                <a:lnTo>
                  <a:pt x="54614" y="0"/>
                </a:lnTo>
                <a:lnTo>
                  <a:pt x="33396" y="4297"/>
                </a:lnTo>
                <a:lnTo>
                  <a:pt x="16001" y="15989"/>
                </a:lnTo>
                <a:lnTo>
                  <a:pt x="4322" y="33348"/>
                </a:lnTo>
                <a:lnTo>
                  <a:pt x="0" y="54614"/>
                </a:lnTo>
                <a:lnTo>
                  <a:pt x="0" y="273058"/>
                </a:lnTo>
                <a:lnTo>
                  <a:pt x="4322" y="294308"/>
                </a:lnTo>
                <a:lnTo>
                  <a:pt x="16001" y="311670"/>
                </a:lnTo>
                <a:lnTo>
                  <a:pt x="33396" y="323371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71"/>
                </a:lnTo>
                <a:lnTo>
                  <a:pt x="7106411" y="311670"/>
                </a:lnTo>
                <a:lnTo>
                  <a:pt x="7118085" y="294308"/>
                </a:lnTo>
                <a:lnTo>
                  <a:pt x="7122413" y="273058"/>
                </a:lnTo>
                <a:lnTo>
                  <a:pt x="7122413" y="54614"/>
                </a:lnTo>
                <a:lnTo>
                  <a:pt x="7118085" y="33348"/>
                </a:lnTo>
                <a:lnTo>
                  <a:pt x="7106411" y="15989"/>
                </a:lnTo>
                <a:lnTo>
                  <a:pt x="7089007" y="4297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80310" y="6003834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60">
                <a:moveTo>
                  <a:pt x="0" y="54614"/>
                </a:moveTo>
                <a:lnTo>
                  <a:pt x="4322" y="33348"/>
                </a:lnTo>
                <a:lnTo>
                  <a:pt x="16001" y="15989"/>
                </a:lnTo>
                <a:lnTo>
                  <a:pt x="33396" y="4297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297"/>
                </a:lnTo>
                <a:lnTo>
                  <a:pt x="7106411" y="15989"/>
                </a:lnTo>
                <a:lnTo>
                  <a:pt x="7118085" y="33348"/>
                </a:lnTo>
                <a:lnTo>
                  <a:pt x="7122413" y="54614"/>
                </a:lnTo>
                <a:lnTo>
                  <a:pt x="7122413" y="273058"/>
                </a:lnTo>
                <a:lnTo>
                  <a:pt x="7118085" y="294308"/>
                </a:lnTo>
                <a:lnTo>
                  <a:pt x="7106411" y="311670"/>
                </a:lnTo>
                <a:lnTo>
                  <a:pt x="7089007" y="323371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71"/>
                </a:lnTo>
                <a:lnTo>
                  <a:pt x="16001" y="311670"/>
                </a:lnTo>
                <a:lnTo>
                  <a:pt x="4322" y="294308"/>
                </a:lnTo>
                <a:lnTo>
                  <a:pt x="0" y="273058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80310" y="6377214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59">
                <a:moveTo>
                  <a:pt x="7067793" y="0"/>
                </a:moveTo>
                <a:lnTo>
                  <a:pt x="54614" y="0"/>
                </a:lnTo>
                <a:lnTo>
                  <a:pt x="33396" y="4297"/>
                </a:lnTo>
                <a:lnTo>
                  <a:pt x="16001" y="15989"/>
                </a:lnTo>
                <a:lnTo>
                  <a:pt x="4322" y="33348"/>
                </a:lnTo>
                <a:lnTo>
                  <a:pt x="0" y="54614"/>
                </a:lnTo>
                <a:lnTo>
                  <a:pt x="0" y="273057"/>
                </a:lnTo>
                <a:lnTo>
                  <a:pt x="4322" y="294309"/>
                </a:lnTo>
                <a:lnTo>
                  <a:pt x="16001" y="311668"/>
                </a:lnTo>
                <a:lnTo>
                  <a:pt x="33396" y="323372"/>
                </a:lnTo>
                <a:lnTo>
                  <a:pt x="54614" y="327659"/>
                </a:lnTo>
                <a:lnTo>
                  <a:pt x="7067793" y="327659"/>
                </a:lnTo>
                <a:lnTo>
                  <a:pt x="7089007" y="323372"/>
                </a:lnTo>
                <a:lnTo>
                  <a:pt x="7106411" y="311668"/>
                </a:lnTo>
                <a:lnTo>
                  <a:pt x="7118085" y="294309"/>
                </a:lnTo>
                <a:lnTo>
                  <a:pt x="7122413" y="273057"/>
                </a:lnTo>
                <a:lnTo>
                  <a:pt x="7122413" y="54614"/>
                </a:lnTo>
                <a:lnTo>
                  <a:pt x="7118085" y="33348"/>
                </a:lnTo>
                <a:lnTo>
                  <a:pt x="7106411" y="15989"/>
                </a:lnTo>
                <a:lnTo>
                  <a:pt x="7089007" y="4297"/>
                </a:lnTo>
                <a:lnTo>
                  <a:pt x="70677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80310" y="6377214"/>
            <a:ext cx="7122795" cy="327660"/>
          </a:xfrm>
          <a:custGeom>
            <a:avLst/>
            <a:gdLst/>
            <a:ahLst/>
            <a:cxnLst/>
            <a:rect l="l" t="t" r="r" b="b"/>
            <a:pathLst>
              <a:path w="7122795" h="327659">
                <a:moveTo>
                  <a:pt x="0" y="54614"/>
                </a:moveTo>
                <a:lnTo>
                  <a:pt x="4322" y="33348"/>
                </a:lnTo>
                <a:lnTo>
                  <a:pt x="16001" y="15989"/>
                </a:lnTo>
                <a:lnTo>
                  <a:pt x="33396" y="4297"/>
                </a:lnTo>
                <a:lnTo>
                  <a:pt x="54614" y="0"/>
                </a:lnTo>
                <a:lnTo>
                  <a:pt x="7067793" y="0"/>
                </a:lnTo>
                <a:lnTo>
                  <a:pt x="7089007" y="4297"/>
                </a:lnTo>
                <a:lnTo>
                  <a:pt x="7106411" y="15989"/>
                </a:lnTo>
                <a:lnTo>
                  <a:pt x="7118085" y="33348"/>
                </a:lnTo>
                <a:lnTo>
                  <a:pt x="7122413" y="54614"/>
                </a:lnTo>
                <a:lnTo>
                  <a:pt x="7122413" y="273057"/>
                </a:lnTo>
                <a:lnTo>
                  <a:pt x="7118085" y="294309"/>
                </a:lnTo>
                <a:lnTo>
                  <a:pt x="7106411" y="311668"/>
                </a:lnTo>
                <a:lnTo>
                  <a:pt x="7089007" y="323372"/>
                </a:lnTo>
                <a:lnTo>
                  <a:pt x="7067793" y="327659"/>
                </a:lnTo>
                <a:lnTo>
                  <a:pt x="54614" y="327659"/>
                </a:lnTo>
                <a:lnTo>
                  <a:pt x="33396" y="323372"/>
                </a:lnTo>
                <a:lnTo>
                  <a:pt x="16001" y="311668"/>
                </a:lnTo>
                <a:lnTo>
                  <a:pt x="4322" y="294309"/>
                </a:lnTo>
                <a:lnTo>
                  <a:pt x="0" y="273057"/>
                </a:lnTo>
                <a:lnTo>
                  <a:pt x="0" y="54614"/>
                </a:lnTo>
                <a:close/>
              </a:path>
            </a:pathLst>
          </a:custGeom>
          <a:ln w="126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88692" y="6384035"/>
            <a:ext cx="7104887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88692" y="6010655"/>
            <a:ext cx="7104887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88692" y="5635752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88692" y="5262371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88692" y="4888991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88692" y="4515611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88692" y="4142232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88692" y="3767328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88692" y="3393947"/>
            <a:ext cx="7104887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88692" y="3020567"/>
            <a:ext cx="7104887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88692" y="2647188"/>
            <a:ext cx="7104887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88692" y="2273807"/>
            <a:ext cx="7104887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88692" y="1898904"/>
            <a:ext cx="7104887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88692" y="1525524"/>
            <a:ext cx="7104887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88692" y="1152144"/>
            <a:ext cx="7104887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537208" y="1205519"/>
            <a:ext cx="5479415" cy="543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20470">
              <a:lnSpc>
                <a:spcPts val="294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ect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4: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ndo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ws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5: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uri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6:</a:t>
            </a:r>
            <a:r>
              <a:rPr sz="1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 marR="1844675">
              <a:lnSpc>
                <a:spcPts val="2950"/>
              </a:lnSpc>
              <a:spcBef>
                <a:spcPts val="3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7: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ata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8: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ase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9:</a:t>
            </a:r>
            <a:r>
              <a:rPr sz="1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ym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 marR="102235">
              <a:lnSpc>
                <a:spcPct val="174300"/>
              </a:lnSpc>
              <a:spcBef>
                <a:spcPts val="2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10: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4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lu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11:</a:t>
            </a:r>
            <a:r>
              <a:rPr sz="1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12: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r>
              <a:rPr sz="1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 marR="913765">
              <a:lnSpc>
                <a:spcPct val="175400"/>
              </a:lnSpc>
              <a:spcBef>
                <a:spcPts val="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ast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5440">
              <a:lnSpc>
                <a:spcPct val="100000"/>
              </a:lnSpc>
            </a:pPr>
            <a:r>
              <a:rPr spc="-30" dirty="0"/>
              <a:t>Cours</a:t>
            </a:r>
            <a:r>
              <a:rPr spc="-25" dirty="0"/>
              <a:t>e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0" dirty="0"/>
              <a:t>O</a:t>
            </a:r>
            <a:r>
              <a:rPr spc="-45" dirty="0"/>
              <a:t>u</a:t>
            </a:r>
            <a:r>
              <a:rPr spc="-15" dirty="0"/>
              <a:t>tl</a:t>
            </a:r>
            <a:r>
              <a:rPr spc="-30" dirty="0"/>
              <a:t>i</a:t>
            </a:r>
            <a:r>
              <a:rPr spc="-45" dirty="0"/>
              <a:t>n</a:t>
            </a:r>
            <a:r>
              <a:rPr spc="-25" dirty="0"/>
              <a:t>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1670">
              <a:lnSpc>
                <a:spcPct val="100000"/>
              </a:lnSpc>
            </a:pPr>
            <a:r>
              <a:rPr spc="-25" dirty="0"/>
              <a:t>Locat</a:t>
            </a:r>
            <a:r>
              <a:rPr spc="-10" dirty="0"/>
              <a:t>i</a:t>
            </a:r>
            <a:r>
              <a:rPr spc="-25" dirty="0"/>
              <a:t>on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20" dirty="0"/>
              <a:t>ondition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Co</a:t>
            </a:r>
            <a:r>
              <a:rPr spc="-40" dirty="0"/>
              <a:t>n</a:t>
            </a:r>
            <a:r>
              <a:rPr spc="-15" dirty="0"/>
              <a:t>f</a:t>
            </a:r>
            <a:r>
              <a:rPr spc="-35" dirty="0"/>
              <a:t>i</a:t>
            </a:r>
            <a:r>
              <a:rPr spc="-25" dirty="0"/>
              <a:t>g</a:t>
            </a:r>
            <a:r>
              <a:rPr spc="-50" dirty="0"/>
              <a:t>u</a:t>
            </a:r>
            <a:r>
              <a:rPr spc="-25" dirty="0"/>
              <a:t>ra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40" dirty="0"/>
              <a:t>o</a:t>
            </a:r>
            <a:r>
              <a:rPr spc="-25" dirty="0"/>
              <a:t>n</a:t>
            </a:r>
          </a:p>
        </p:txBody>
      </p:sp>
      <p:sp>
        <p:nvSpPr>
          <p:cNvPr id="5" name="object 5"/>
          <p:cNvSpPr/>
          <p:nvPr/>
        </p:nvSpPr>
        <p:spPr>
          <a:xfrm>
            <a:off x="5224150" y="1703691"/>
            <a:ext cx="6160129" cy="3950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625" y="3418210"/>
            <a:ext cx="3110865" cy="321310"/>
          </a:xfrm>
          <a:custGeom>
            <a:avLst/>
            <a:gdLst/>
            <a:ahLst/>
            <a:cxnLst/>
            <a:rect l="l" t="t" r="r" b="b"/>
            <a:pathLst>
              <a:path w="3110865" h="321310">
                <a:moveTo>
                  <a:pt x="3057015" y="0"/>
                </a:moveTo>
                <a:lnTo>
                  <a:pt x="53471" y="0"/>
                </a:lnTo>
                <a:lnTo>
                  <a:pt x="32659" y="4175"/>
                </a:lnTo>
                <a:lnTo>
                  <a:pt x="15669" y="15605"/>
                </a:lnTo>
                <a:lnTo>
                  <a:pt x="4203" y="32644"/>
                </a:lnTo>
                <a:lnTo>
                  <a:pt x="0" y="53461"/>
                </a:lnTo>
                <a:lnTo>
                  <a:pt x="0" y="267340"/>
                </a:lnTo>
                <a:lnTo>
                  <a:pt x="4203" y="288157"/>
                </a:lnTo>
                <a:lnTo>
                  <a:pt x="15669" y="305165"/>
                </a:lnTo>
                <a:lnTo>
                  <a:pt x="32659" y="316595"/>
                </a:lnTo>
                <a:lnTo>
                  <a:pt x="53471" y="320801"/>
                </a:lnTo>
                <a:lnTo>
                  <a:pt x="3057015" y="320801"/>
                </a:lnTo>
                <a:lnTo>
                  <a:pt x="3077864" y="316595"/>
                </a:lnTo>
                <a:lnTo>
                  <a:pt x="3094872" y="305165"/>
                </a:lnTo>
                <a:lnTo>
                  <a:pt x="3106302" y="288157"/>
                </a:lnTo>
                <a:lnTo>
                  <a:pt x="3110477" y="267340"/>
                </a:lnTo>
                <a:lnTo>
                  <a:pt x="3110477" y="53461"/>
                </a:lnTo>
                <a:lnTo>
                  <a:pt x="3106302" y="32644"/>
                </a:lnTo>
                <a:lnTo>
                  <a:pt x="3094872" y="15605"/>
                </a:lnTo>
                <a:lnTo>
                  <a:pt x="3077864" y="4175"/>
                </a:lnTo>
                <a:lnTo>
                  <a:pt x="30570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625" y="3418210"/>
            <a:ext cx="3110865" cy="321310"/>
          </a:xfrm>
          <a:custGeom>
            <a:avLst/>
            <a:gdLst/>
            <a:ahLst/>
            <a:cxnLst/>
            <a:rect l="l" t="t" r="r" b="b"/>
            <a:pathLst>
              <a:path w="3110865" h="321310">
                <a:moveTo>
                  <a:pt x="0" y="53461"/>
                </a:moveTo>
                <a:lnTo>
                  <a:pt x="4203" y="32644"/>
                </a:lnTo>
                <a:lnTo>
                  <a:pt x="15669" y="15605"/>
                </a:lnTo>
                <a:lnTo>
                  <a:pt x="32659" y="4175"/>
                </a:lnTo>
                <a:lnTo>
                  <a:pt x="53471" y="0"/>
                </a:lnTo>
                <a:lnTo>
                  <a:pt x="3057015" y="0"/>
                </a:lnTo>
                <a:lnTo>
                  <a:pt x="3077864" y="4175"/>
                </a:lnTo>
                <a:lnTo>
                  <a:pt x="3094872" y="15605"/>
                </a:lnTo>
                <a:lnTo>
                  <a:pt x="3106302" y="32644"/>
                </a:lnTo>
                <a:lnTo>
                  <a:pt x="3110477" y="53461"/>
                </a:lnTo>
                <a:lnTo>
                  <a:pt x="3110477" y="267340"/>
                </a:lnTo>
                <a:lnTo>
                  <a:pt x="3106302" y="288157"/>
                </a:lnTo>
                <a:lnTo>
                  <a:pt x="3094872" y="305165"/>
                </a:lnTo>
                <a:lnTo>
                  <a:pt x="3077864" y="316595"/>
                </a:lnTo>
                <a:lnTo>
                  <a:pt x="3057015" y="320801"/>
                </a:lnTo>
                <a:lnTo>
                  <a:pt x="53471" y="320801"/>
                </a:lnTo>
                <a:lnTo>
                  <a:pt x="32659" y="316595"/>
                </a:lnTo>
                <a:lnTo>
                  <a:pt x="15669" y="305165"/>
                </a:lnTo>
                <a:lnTo>
                  <a:pt x="4203" y="288157"/>
                </a:lnTo>
                <a:lnTo>
                  <a:pt x="0" y="267340"/>
                </a:lnTo>
                <a:lnTo>
                  <a:pt x="0" y="5346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231" y="3409188"/>
            <a:ext cx="3130296" cy="339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2625" y="3877948"/>
            <a:ext cx="3110865" cy="321310"/>
          </a:xfrm>
          <a:custGeom>
            <a:avLst/>
            <a:gdLst/>
            <a:ahLst/>
            <a:cxnLst/>
            <a:rect l="l" t="t" r="r" b="b"/>
            <a:pathLst>
              <a:path w="3110865" h="321310">
                <a:moveTo>
                  <a:pt x="3057015" y="0"/>
                </a:moveTo>
                <a:lnTo>
                  <a:pt x="53471" y="0"/>
                </a:lnTo>
                <a:lnTo>
                  <a:pt x="32659" y="4190"/>
                </a:lnTo>
                <a:lnTo>
                  <a:pt x="15669" y="15620"/>
                </a:lnTo>
                <a:lnTo>
                  <a:pt x="4203" y="32634"/>
                </a:lnTo>
                <a:lnTo>
                  <a:pt x="0" y="53458"/>
                </a:lnTo>
                <a:lnTo>
                  <a:pt x="0" y="267330"/>
                </a:lnTo>
                <a:lnTo>
                  <a:pt x="4203" y="288154"/>
                </a:lnTo>
                <a:lnTo>
                  <a:pt x="15669" y="305180"/>
                </a:lnTo>
                <a:lnTo>
                  <a:pt x="32659" y="316610"/>
                </a:lnTo>
                <a:lnTo>
                  <a:pt x="53471" y="320801"/>
                </a:lnTo>
                <a:lnTo>
                  <a:pt x="3057015" y="320801"/>
                </a:lnTo>
                <a:lnTo>
                  <a:pt x="3077864" y="316610"/>
                </a:lnTo>
                <a:lnTo>
                  <a:pt x="3094872" y="305180"/>
                </a:lnTo>
                <a:lnTo>
                  <a:pt x="3106302" y="288154"/>
                </a:lnTo>
                <a:lnTo>
                  <a:pt x="3110477" y="267330"/>
                </a:lnTo>
                <a:lnTo>
                  <a:pt x="3110477" y="53458"/>
                </a:lnTo>
                <a:lnTo>
                  <a:pt x="3106302" y="32634"/>
                </a:lnTo>
                <a:lnTo>
                  <a:pt x="3094872" y="15620"/>
                </a:lnTo>
                <a:lnTo>
                  <a:pt x="3077864" y="4190"/>
                </a:lnTo>
                <a:lnTo>
                  <a:pt x="30570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625" y="3877948"/>
            <a:ext cx="3110865" cy="321310"/>
          </a:xfrm>
          <a:custGeom>
            <a:avLst/>
            <a:gdLst/>
            <a:ahLst/>
            <a:cxnLst/>
            <a:rect l="l" t="t" r="r" b="b"/>
            <a:pathLst>
              <a:path w="3110865" h="321310">
                <a:moveTo>
                  <a:pt x="0" y="53458"/>
                </a:moveTo>
                <a:lnTo>
                  <a:pt x="4203" y="32634"/>
                </a:lnTo>
                <a:lnTo>
                  <a:pt x="15669" y="15620"/>
                </a:lnTo>
                <a:lnTo>
                  <a:pt x="32659" y="4190"/>
                </a:lnTo>
                <a:lnTo>
                  <a:pt x="53471" y="0"/>
                </a:lnTo>
                <a:lnTo>
                  <a:pt x="3057015" y="0"/>
                </a:lnTo>
                <a:lnTo>
                  <a:pt x="3077864" y="4190"/>
                </a:lnTo>
                <a:lnTo>
                  <a:pt x="3094872" y="15620"/>
                </a:lnTo>
                <a:lnTo>
                  <a:pt x="3106302" y="32634"/>
                </a:lnTo>
                <a:lnTo>
                  <a:pt x="3110477" y="53458"/>
                </a:lnTo>
                <a:lnTo>
                  <a:pt x="3110477" y="267330"/>
                </a:lnTo>
                <a:lnTo>
                  <a:pt x="3106302" y="288154"/>
                </a:lnTo>
                <a:lnTo>
                  <a:pt x="3094872" y="305180"/>
                </a:lnTo>
                <a:lnTo>
                  <a:pt x="3077864" y="316610"/>
                </a:lnTo>
                <a:lnTo>
                  <a:pt x="3057015" y="320801"/>
                </a:lnTo>
                <a:lnTo>
                  <a:pt x="53471" y="320801"/>
                </a:lnTo>
                <a:lnTo>
                  <a:pt x="32659" y="316610"/>
                </a:lnTo>
                <a:lnTo>
                  <a:pt x="15669" y="305180"/>
                </a:lnTo>
                <a:lnTo>
                  <a:pt x="4203" y="288154"/>
                </a:lnTo>
                <a:lnTo>
                  <a:pt x="0" y="267330"/>
                </a:lnTo>
                <a:lnTo>
                  <a:pt x="0" y="5345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231" y="3867911"/>
            <a:ext cx="3130296" cy="34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2625" y="4338959"/>
            <a:ext cx="3110865" cy="320040"/>
          </a:xfrm>
          <a:custGeom>
            <a:avLst/>
            <a:gdLst/>
            <a:ahLst/>
            <a:cxnLst/>
            <a:rect l="l" t="t" r="r" b="b"/>
            <a:pathLst>
              <a:path w="3110865" h="320039">
                <a:moveTo>
                  <a:pt x="3057137" y="0"/>
                </a:moveTo>
                <a:lnTo>
                  <a:pt x="53339" y="0"/>
                </a:lnTo>
                <a:lnTo>
                  <a:pt x="32577" y="4190"/>
                </a:lnTo>
                <a:lnTo>
                  <a:pt x="15620" y="15620"/>
                </a:lnTo>
                <a:lnTo>
                  <a:pt x="4190" y="32503"/>
                </a:lnTo>
                <a:lnTo>
                  <a:pt x="0" y="53339"/>
                </a:lnTo>
                <a:lnTo>
                  <a:pt x="0" y="266699"/>
                </a:lnTo>
                <a:lnTo>
                  <a:pt x="4190" y="287392"/>
                </a:lnTo>
                <a:lnTo>
                  <a:pt x="15620" y="304418"/>
                </a:lnTo>
                <a:lnTo>
                  <a:pt x="32577" y="315848"/>
                </a:lnTo>
                <a:lnTo>
                  <a:pt x="53339" y="320039"/>
                </a:lnTo>
                <a:lnTo>
                  <a:pt x="3057137" y="320039"/>
                </a:lnTo>
                <a:lnTo>
                  <a:pt x="3077864" y="315848"/>
                </a:lnTo>
                <a:lnTo>
                  <a:pt x="3094872" y="304418"/>
                </a:lnTo>
                <a:lnTo>
                  <a:pt x="3106302" y="287392"/>
                </a:lnTo>
                <a:lnTo>
                  <a:pt x="3110477" y="266699"/>
                </a:lnTo>
                <a:lnTo>
                  <a:pt x="3110477" y="53339"/>
                </a:lnTo>
                <a:lnTo>
                  <a:pt x="3106302" y="32503"/>
                </a:lnTo>
                <a:lnTo>
                  <a:pt x="3094872" y="15620"/>
                </a:lnTo>
                <a:lnTo>
                  <a:pt x="3077864" y="4190"/>
                </a:lnTo>
                <a:lnTo>
                  <a:pt x="30571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2625" y="4338959"/>
            <a:ext cx="3110865" cy="320040"/>
          </a:xfrm>
          <a:custGeom>
            <a:avLst/>
            <a:gdLst/>
            <a:ahLst/>
            <a:cxnLst/>
            <a:rect l="l" t="t" r="r" b="b"/>
            <a:pathLst>
              <a:path w="3110865" h="320039">
                <a:moveTo>
                  <a:pt x="0" y="53339"/>
                </a:moveTo>
                <a:lnTo>
                  <a:pt x="4190" y="32503"/>
                </a:lnTo>
                <a:lnTo>
                  <a:pt x="15620" y="15620"/>
                </a:lnTo>
                <a:lnTo>
                  <a:pt x="32577" y="4190"/>
                </a:lnTo>
                <a:lnTo>
                  <a:pt x="53339" y="0"/>
                </a:lnTo>
                <a:lnTo>
                  <a:pt x="3057137" y="0"/>
                </a:lnTo>
                <a:lnTo>
                  <a:pt x="3077864" y="4190"/>
                </a:lnTo>
                <a:lnTo>
                  <a:pt x="3094872" y="15620"/>
                </a:lnTo>
                <a:lnTo>
                  <a:pt x="3106302" y="32503"/>
                </a:lnTo>
                <a:lnTo>
                  <a:pt x="3110477" y="53339"/>
                </a:lnTo>
                <a:lnTo>
                  <a:pt x="3110477" y="266699"/>
                </a:lnTo>
                <a:lnTo>
                  <a:pt x="3106302" y="287392"/>
                </a:lnTo>
                <a:lnTo>
                  <a:pt x="3094872" y="304418"/>
                </a:lnTo>
                <a:lnTo>
                  <a:pt x="3077864" y="315848"/>
                </a:lnTo>
                <a:lnTo>
                  <a:pt x="3057137" y="320039"/>
                </a:lnTo>
                <a:lnTo>
                  <a:pt x="53339" y="320039"/>
                </a:lnTo>
                <a:lnTo>
                  <a:pt x="32577" y="315848"/>
                </a:lnTo>
                <a:lnTo>
                  <a:pt x="15620" y="304418"/>
                </a:lnTo>
                <a:lnTo>
                  <a:pt x="4190" y="287392"/>
                </a:lnTo>
                <a:lnTo>
                  <a:pt x="0" y="266699"/>
                </a:lnTo>
                <a:lnTo>
                  <a:pt x="0" y="5333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3231" y="4329684"/>
            <a:ext cx="313029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5876" y="3466301"/>
            <a:ext cx="1965325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Selec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523" y="3648455"/>
            <a:ext cx="2058924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2384"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2395" y="353250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5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71"/>
                </a:lnTo>
                <a:lnTo>
                  <a:pt x="22741" y="443736"/>
                </a:lnTo>
                <a:lnTo>
                  <a:pt x="47506" y="460369"/>
                </a:lnTo>
                <a:lnTo>
                  <a:pt x="77855" y="466465"/>
                </a:lnTo>
                <a:lnTo>
                  <a:pt x="5967855" y="466465"/>
                </a:lnTo>
                <a:lnTo>
                  <a:pt x="5998213" y="460369"/>
                </a:lnTo>
                <a:lnTo>
                  <a:pt x="6022994" y="443736"/>
                </a:lnTo>
                <a:lnTo>
                  <a:pt x="6039605" y="418971"/>
                </a:lnTo>
                <a:lnTo>
                  <a:pt x="6045701" y="388741"/>
                </a:lnTo>
                <a:lnTo>
                  <a:pt x="6045701" y="77723"/>
                </a:lnTo>
                <a:lnTo>
                  <a:pt x="6039605" y="47487"/>
                </a:lnTo>
                <a:lnTo>
                  <a:pt x="6022994" y="22738"/>
                </a:lnTo>
                <a:lnTo>
                  <a:pt x="5998213" y="6095"/>
                </a:lnTo>
                <a:lnTo>
                  <a:pt x="59678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92395" y="353250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55" y="0"/>
                </a:lnTo>
                <a:lnTo>
                  <a:pt x="5998213" y="6095"/>
                </a:lnTo>
                <a:lnTo>
                  <a:pt x="6022994" y="22738"/>
                </a:lnTo>
                <a:lnTo>
                  <a:pt x="6039605" y="47487"/>
                </a:lnTo>
                <a:lnTo>
                  <a:pt x="6045701" y="77723"/>
                </a:lnTo>
                <a:lnTo>
                  <a:pt x="6045701" y="388741"/>
                </a:lnTo>
                <a:lnTo>
                  <a:pt x="6039605" y="418971"/>
                </a:lnTo>
                <a:lnTo>
                  <a:pt x="6022994" y="443736"/>
                </a:lnTo>
                <a:lnTo>
                  <a:pt x="5998213" y="460369"/>
                </a:lnTo>
                <a:lnTo>
                  <a:pt x="5967855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36"/>
                </a:lnTo>
                <a:lnTo>
                  <a:pt x="6095" y="418971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2239" y="3523488"/>
            <a:ext cx="6065520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2395" y="453707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5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38"/>
                </a:lnTo>
                <a:lnTo>
                  <a:pt x="6095" y="418968"/>
                </a:lnTo>
                <a:lnTo>
                  <a:pt x="22741" y="443733"/>
                </a:lnTo>
                <a:lnTo>
                  <a:pt x="47506" y="460366"/>
                </a:lnTo>
                <a:lnTo>
                  <a:pt x="77855" y="466462"/>
                </a:lnTo>
                <a:lnTo>
                  <a:pt x="5967855" y="466462"/>
                </a:lnTo>
                <a:lnTo>
                  <a:pt x="5998213" y="460366"/>
                </a:lnTo>
                <a:lnTo>
                  <a:pt x="6022994" y="443733"/>
                </a:lnTo>
                <a:lnTo>
                  <a:pt x="6039605" y="418968"/>
                </a:lnTo>
                <a:lnTo>
                  <a:pt x="6045701" y="388738"/>
                </a:lnTo>
                <a:lnTo>
                  <a:pt x="6045701" y="77723"/>
                </a:lnTo>
                <a:lnTo>
                  <a:pt x="6039605" y="47493"/>
                </a:lnTo>
                <a:lnTo>
                  <a:pt x="6022994" y="22728"/>
                </a:lnTo>
                <a:lnTo>
                  <a:pt x="5998213" y="6095"/>
                </a:lnTo>
                <a:lnTo>
                  <a:pt x="59678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2395" y="4537079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93"/>
                </a:lnTo>
                <a:lnTo>
                  <a:pt x="22741" y="22728"/>
                </a:lnTo>
                <a:lnTo>
                  <a:pt x="47506" y="6095"/>
                </a:lnTo>
                <a:lnTo>
                  <a:pt x="77855" y="0"/>
                </a:lnTo>
                <a:lnTo>
                  <a:pt x="5967855" y="0"/>
                </a:lnTo>
                <a:lnTo>
                  <a:pt x="5998213" y="6095"/>
                </a:lnTo>
                <a:lnTo>
                  <a:pt x="6022994" y="22728"/>
                </a:lnTo>
                <a:lnTo>
                  <a:pt x="6039605" y="47493"/>
                </a:lnTo>
                <a:lnTo>
                  <a:pt x="6045701" y="77723"/>
                </a:lnTo>
                <a:lnTo>
                  <a:pt x="6045701" y="388738"/>
                </a:lnTo>
                <a:lnTo>
                  <a:pt x="6039605" y="418968"/>
                </a:lnTo>
                <a:lnTo>
                  <a:pt x="6022994" y="443733"/>
                </a:lnTo>
                <a:lnTo>
                  <a:pt x="5998213" y="460366"/>
                </a:lnTo>
                <a:lnTo>
                  <a:pt x="5967855" y="466462"/>
                </a:lnTo>
                <a:lnTo>
                  <a:pt x="77855" y="466462"/>
                </a:lnTo>
                <a:lnTo>
                  <a:pt x="47506" y="460366"/>
                </a:lnTo>
                <a:lnTo>
                  <a:pt x="22741" y="443733"/>
                </a:lnTo>
                <a:lnTo>
                  <a:pt x="6095" y="418968"/>
                </a:lnTo>
                <a:lnTo>
                  <a:pt x="0" y="388738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2239" y="4527803"/>
            <a:ext cx="6065520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1920" y="252831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71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9099"/>
                </a:lnTo>
                <a:lnTo>
                  <a:pt x="22741" y="443727"/>
                </a:lnTo>
                <a:lnTo>
                  <a:pt x="47506" y="460369"/>
                </a:lnTo>
                <a:lnTo>
                  <a:pt x="77855" y="466465"/>
                </a:lnTo>
                <a:lnTo>
                  <a:pt x="5967871" y="466465"/>
                </a:lnTo>
                <a:lnTo>
                  <a:pt x="5998229" y="460369"/>
                </a:lnTo>
                <a:lnTo>
                  <a:pt x="6022978" y="443727"/>
                </a:lnTo>
                <a:lnTo>
                  <a:pt x="6039621" y="419099"/>
                </a:lnTo>
                <a:lnTo>
                  <a:pt x="6045717" y="388741"/>
                </a:lnTo>
                <a:lnTo>
                  <a:pt x="6045717" y="77723"/>
                </a:lnTo>
                <a:lnTo>
                  <a:pt x="6039621" y="47487"/>
                </a:lnTo>
                <a:lnTo>
                  <a:pt x="6022978" y="22738"/>
                </a:lnTo>
                <a:lnTo>
                  <a:pt x="5998229" y="6095"/>
                </a:lnTo>
                <a:lnTo>
                  <a:pt x="59678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1920" y="252831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71" y="0"/>
                </a:lnTo>
                <a:lnTo>
                  <a:pt x="5998229" y="6095"/>
                </a:lnTo>
                <a:lnTo>
                  <a:pt x="6022978" y="22738"/>
                </a:lnTo>
                <a:lnTo>
                  <a:pt x="6039621" y="47487"/>
                </a:lnTo>
                <a:lnTo>
                  <a:pt x="6045717" y="77723"/>
                </a:lnTo>
                <a:lnTo>
                  <a:pt x="6045717" y="388741"/>
                </a:lnTo>
                <a:lnTo>
                  <a:pt x="6039621" y="419099"/>
                </a:lnTo>
                <a:lnTo>
                  <a:pt x="6022978" y="443727"/>
                </a:lnTo>
                <a:lnTo>
                  <a:pt x="5998229" y="460369"/>
                </a:lnTo>
                <a:lnTo>
                  <a:pt x="5967871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27"/>
                </a:lnTo>
                <a:lnTo>
                  <a:pt x="6095" y="419099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92907" y="2519172"/>
            <a:ext cx="6063996" cy="486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12365" y="2620912"/>
            <a:ext cx="4629785" cy="228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Passwo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chro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iza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228600" marR="242570" algn="ctr">
              <a:lnSpc>
                <a:spcPct val="3296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hrou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hen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Feder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065">
              <a:lnSpc>
                <a:spcPct val="100000"/>
              </a:lnSpc>
            </a:pPr>
            <a:r>
              <a:rPr spc="-30" dirty="0"/>
              <a:t>Hybri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Ide</a:t>
            </a:r>
            <a:r>
              <a:rPr spc="-15" dirty="0"/>
              <a:t>ntity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50" dirty="0"/>
              <a:t>AD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8185">
              <a:lnSpc>
                <a:spcPct val="100000"/>
              </a:lnSpc>
            </a:pPr>
            <a:r>
              <a:rPr spc="-35" dirty="0"/>
              <a:t>Co</a:t>
            </a:r>
            <a:r>
              <a:rPr spc="-25" dirty="0"/>
              <a:t>m</a:t>
            </a:r>
            <a:r>
              <a:rPr spc="-35" dirty="0"/>
              <a:t>mo</a:t>
            </a:r>
            <a:r>
              <a:rPr spc="-25" dirty="0"/>
              <a:t>n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S</a:t>
            </a:r>
            <a:r>
              <a:rPr spc="-30" dirty="0"/>
              <a:t>cena</a:t>
            </a:r>
            <a:r>
              <a:rPr spc="-10" dirty="0"/>
              <a:t>r</a:t>
            </a:r>
            <a:r>
              <a:rPr spc="-20" dirty="0"/>
              <a:t>ios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15" dirty="0"/>
              <a:t>n</a:t>
            </a:r>
            <a:r>
              <a:rPr spc="-25" dirty="0"/>
              <a:t>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30" dirty="0"/>
              <a:t>c</a:t>
            </a:r>
            <a:r>
              <a:rPr spc="-45" dirty="0"/>
              <a:t>o</a:t>
            </a:r>
            <a:r>
              <a:rPr spc="-35" dirty="0"/>
              <a:t>mmen</a:t>
            </a:r>
            <a:r>
              <a:rPr spc="-50" dirty="0"/>
              <a:t>d</a:t>
            </a:r>
            <a:r>
              <a:rPr spc="-40" dirty="0"/>
              <a:t>a</a:t>
            </a:r>
            <a:r>
              <a:rPr spc="-20" dirty="0"/>
              <a:t>tio</a:t>
            </a:r>
            <a:r>
              <a:rPr spc="-55" dirty="0"/>
              <a:t>n</a:t>
            </a:r>
            <a:r>
              <a:rPr spc="-25" dirty="0"/>
              <a:t>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232" y="1138036"/>
          <a:ext cx="11934441" cy="5480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4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96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PHS</a:t>
                      </a:r>
                      <a:r>
                        <a:rPr sz="180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SSO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910">
                <a:tc>
                  <a:txBody>
                    <a:bodyPr/>
                    <a:lstStyle/>
                    <a:p>
                      <a:pPr marL="90805" marR="57721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Sy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grou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oun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cr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ve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ir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ry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4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ena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36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bri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enario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5">
                <a:tc>
                  <a:txBody>
                    <a:bodyPr/>
                    <a:lstStyle/>
                    <a:p>
                      <a:pPr marL="90805" marR="626745">
                        <a:lnSpc>
                          <a:spcPts val="166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Enabl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ig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ss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lou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hei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ssw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5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ple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ingl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po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rede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ial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2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Ens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ore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loud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Enabl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loud-ba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ul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hen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ol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ion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20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Enabl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on-pre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i-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au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ol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ion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58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Suppor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au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er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s.</a:t>
                      </a:r>
                      <a:r>
                        <a:rPr sz="1350" baseline="24691" dirty="0">
                          <a:latin typeface="Arial"/>
                          <a:cs typeface="Arial"/>
                        </a:rPr>
                        <a:t>4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4142">
                <a:tc>
                  <a:txBody>
                    <a:bodyPr/>
                    <a:lstStyle/>
                    <a:p>
                      <a:pPr marL="90805" marR="416559">
                        <a:lnSpc>
                          <a:spcPts val="166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pla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ion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ce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Port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skt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9871" y="3648455"/>
            <a:ext cx="258622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9203" y="2990088"/>
            <a:ext cx="2604515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8714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9694" y="2526411"/>
            <a:ext cx="9451975" cy="142049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4349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Imple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acces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ons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clo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serv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349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4349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fies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ploym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perience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synch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oniz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n-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4349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43497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Offers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abi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ities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cenar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6820">
              <a:lnSpc>
                <a:spcPct val="100000"/>
              </a:lnSpc>
            </a:pPr>
            <a:r>
              <a:rPr spc="-30" dirty="0"/>
              <a:t>Why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use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25" dirty="0"/>
              <a:t>n</a:t>
            </a:r>
            <a:r>
              <a:rPr spc="-50" dirty="0"/>
              <a:t>n</a:t>
            </a:r>
            <a:r>
              <a:rPr spc="-30" dirty="0"/>
              <a:t>e</a:t>
            </a:r>
            <a:r>
              <a:rPr spc="-45" dirty="0"/>
              <a:t>c</a:t>
            </a:r>
            <a:r>
              <a:rPr spc="-20" dirty="0"/>
              <a:t>t?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54754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25" dirty="0"/>
              <a:t>n</a:t>
            </a:r>
            <a:r>
              <a:rPr spc="-50" dirty="0"/>
              <a:t>n</a:t>
            </a:r>
            <a:r>
              <a:rPr spc="-30" dirty="0"/>
              <a:t>e</a:t>
            </a:r>
            <a:r>
              <a:rPr spc="-45" dirty="0"/>
              <a:t>c</a:t>
            </a:r>
            <a:r>
              <a:rPr spc="-15" dirty="0"/>
              <a:t>t</a:t>
            </a:r>
          </a:p>
        </p:txBody>
      </p:sp>
      <p:sp>
        <p:nvSpPr>
          <p:cNvPr id="5" name="object 5"/>
          <p:cNvSpPr/>
          <p:nvPr/>
        </p:nvSpPr>
        <p:spPr>
          <a:xfrm>
            <a:off x="5265420" y="1435083"/>
            <a:ext cx="6247393" cy="4474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9604" y="2171700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5">
                <a:moveTo>
                  <a:pt x="3332363" y="0"/>
                </a:moveTo>
                <a:lnTo>
                  <a:pt x="91308" y="0"/>
                </a:lnTo>
                <a:lnTo>
                  <a:pt x="55769" y="7223"/>
                </a:lnTo>
                <a:lnTo>
                  <a:pt x="26740" y="26791"/>
                </a:lnTo>
                <a:lnTo>
                  <a:pt x="7178" y="55747"/>
                </a:lnTo>
                <a:lnTo>
                  <a:pt x="0" y="91318"/>
                </a:lnTo>
                <a:lnTo>
                  <a:pt x="0" y="456559"/>
                </a:lnTo>
                <a:lnTo>
                  <a:pt x="7178" y="492130"/>
                </a:lnTo>
                <a:lnTo>
                  <a:pt x="26740" y="521086"/>
                </a:lnTo>
                <a:lnTo>
                  <a:pt x="55769" y="540623"/>
                </a:lnTo>
                <a:lnTo>
                  <a:pt x="91308" y="547877"/>
                </a:lnTo>
                <a:lnTo>
                  <a:pt x="3332363" y="547877"/>
                </a:lnTo>
                <a:lnTo>
                  <a:pt x="3367902" y="540623"/>
                </a:lnTo>
                <a:lnTo>
                  <a:pt x="3396858" y="521086"/>
                </a:lnTo>
                <a:lnTo>
                  <a:pt x="3416426" y="492130"/>
                </a:lnTo>
                <a:lnTo>
                  <a:pt x="3423681" y="456559"/>
                </a:lnTo>
                <a:lnTo>
                  <a:pt x="3423681" y="91318"/>
                </a:lnTo>
                <a:lnTo>
                  <a:pt x="3416426" y="55747"/>
                </a:lnTo>
                <a:lnTo>
                  <a:pt x="3396858" y="26791"/>
                </a:lnTo>
                <a:lnTo>
                  <a:pt x="3367902" y="7223"/>
                </a:lnTo>
                <a:lnTo>
                  <a:pt x="333236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604" y="2171700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5">
                <a:moveTo>
                  <a:pt x="0" y="91318"/>
                </a:moveTo>
                <a:lnTo>
                  <a:pt x="7178" y="55747"/>
                </a:lnTo>
                <a:lnTo>
                  <a:pt x="26740" y="26791"/>
                </a:lnTo>
                <a:lnTo>
                  <a:pt x="55769" y="7223"/>
                </a:lnTo>
                <a:lnTo>
                  <a:pt x="91308" y="0"/>
                </a:lnTo>
                <a:lnTo>
                  <a:pt x="3332363" y="0"/>
                </a:lnTo>
                <a:lnTo>
                  <a:pt x="3367902" y="7223"/>
                </a:lnTo>
                <a:lnTo>
                  <a:pt x="3396858" y="26791"/>
                </a:lnTo>
                <a:lnTo>
                  <a:pt x="3416426" y="55747"/>
                </a:lnTo>
                <a:lnTo>
                  <a:pt x="3423681" y="91318"/>
                </a:lnTo>
                <a:lnTo>
                  <a:pt x="3423681" y="456559"/>
                </a:lnTo>
                <a:lnTo>
                  <a:pt x="3416426" y="492130"/>
                </a:lnTo>
                <a:lnTo>
                  <a:pt x="3396858" y="521086"/>
                </a:lnTo>
                <a:lnTo>
                  <a:pt x="3367902" y="540623"/>
                </a:lnTo>
                <a:lnTo>
                  <a:pt x="3332363" y="547877"/>
                </a:lnTo>
                <a:lnTo>
                  <a:pt x="91308" y="547877"/>
                </a:lnTo>
                <a:lnTo>
                  <a:pt x="55769" y="540623"/>
                </a:lnTo>
                <a:lnTo>
                  <a:pt x="26740" y="521086"/>
                </a:lnTo>
                <a:lnTo>
                  <a:pt x="7178" y="492130"/>
                </a:lnTo>
                <a:lnTo>
                  <a:pt x="0" y="456559"/>
                </a:lnTo>
                <a:lnTo>
                  <a:pt x="0" y="9131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080" y="2162555"/>
            <a:ext cx="3442716" cy="56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9604" y="2981309"/>
            <a:ext cx="3423920" cy="547370"/>
          </a:xfrm>
          <a:custGeom>
            <a:avLst/>
            <a:gdLst/>
            <a:ahLst/>
            <a:cxnLst/>
            <a:rect l="l" t="t" r="r" b="b"/>
            <a:pathLst>
              <a:path w="3423920" h="547370">
                <a:moveTo>
                  <a:pt x="3332485" y="0"/>
                </a:moveTo>
                <a:lnTo>
                  <a:pt x="91190" y="0"/>
                </a:lnTo>
                <a:lnTo>
                  <a:pt x="55686" y="7132"/>
                </a:lnTo>
                <a:lnTo>
                  <a:pt x="26706" y="26669"/>
                </a:lnTo>
                <a:lnTo>
                  <a:pt x="7168" y="55625"/>
                </a:lnTo>
                <a:lnTo>
                  <a:pt x="0" y="91196"/>
                </a:lnTo>
                <a:lnTo>
                  <a:pt x="0" y="455950"/>
                </a:lnTo>
                <a:lnTo>
                  <a:pt x="7168" y="491489"/>
                </a:lnTo>
                <a:lnTo>
                  <a:pt x="26706" y="520445"/>
                </a:lnTo>
                <a:lnTo>
                  <a:pt x="55686" y="540014"/>
                </a:lnTo>
                <a:lnTo>
                  <a:pt x="91190" y="547115"/>
                </a:lnTo>
                <a:lnTo>
                  <a:pt x="3332485" y="547115"/>
                </a:lnTo>
                <a:lnTo>
                  <a:pt x="3368055" y="540014"/>
                </a:lnTo>
                <a:lnTo>
                  <a:pt x="3397011" y="520445"/>
                </a:lnTo>
                <a:lnTo>
                  <a:pt x="3416548" y="491489"/>
                </a:lnTo>
                <a:lnTo>
                  <a:pt x="3423681" y="455950"/>
                </a:lnTo>
                <a:lnTo>
                  <a:pt x="3423681" y="91196"/>
                </a:lnTo>
                <a:lnTo>
                  <a:pt x="3416548" y="55625"/>
                </a:lnTo>
                <a:lnTo>
                  <a:pt x="3397011" y="26669"/>
                </a:lnTo>
                <a:lnTo>
                  <a:pt x="3368055" y="7132"/>
                </a:lnTo>
                <a:lnTo>
                  <a:pt x="333248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604" y="2981309"/>
            <a:ext cx="3423920" cy="547370"/>
          </a:xfrm>
          <a:custGeom>
            <a:avLst/>
            <a:gdLst/>
            <a:ahLst/>
            <a:cxnLst/>
            <a:rect l="l" t="t" r="r" b="b"/>
            <a:pathLst>
              <a:path w="3423920" h="547370">
                <a:moveTo>
                  <a:pt x="0" y="91196"/>
                </a:moveTo>
                <a:lnTo>
                  <a:pt x="7168" y="55625"/>
                </a:lnTo>
                <a:lnTo>
                  <a:pt x="26706" y="26669"/>
                </a:lnTo>
                <a:lnTo>
                  <a:pt x="55686" y="7132"/>
                </a:lnTo>
                <a:lnTo>
                  <a:pt x="91190" y="0"/>
                </a:lnTo>
                <a:lnTo>
                  <a:pt x="3332485" y="0"/>
                </a:lnTo>
                <a:lnTo>
                  <a:pt x="3368055" y="7132"/>
                </a:lnTo>
                <a:lnTo>
                  <a:pt x="3397011" y="26669"/>
                </a:lnTo>
                <a:lnTo>
                  <a:pt x="3416548" y="55625"/>
                </a:lnTo>
                <a:lnTo>
                  <a:pt x="3423681" y="91196"/>
                </a:lnTo>
                <a:lnTo>
                  <a:pt x="3423681" y="455950"/>
                </a:lnTo>
                <a:lnTo>
                  <a:pt x="3416548" y="491489"/>
                </a:lnTo>
                <a:lnTo>
                  <a:pt x="3397011" y="520445"/>
                </a:lnTo>
                <a:lnTo>
                  <a:pt x="3368055" y="540014"/>
                </a:lnTo>
                <a:lnTo>
                  <a:pt x="3332485" y="547115"/>
                </a:lnTo>
                <a:lnTo>
                  <a:pt x="91190" y="547115"/>
                </a:lnTo>
                <a:lnTo>
                  <a:pt x="55686" y="540014"/>
                </a:lnTo>
                <a:lnTo>
                  <a:pt x="26706" y="520445"/>
                </a:lnTo>
                <a:lnTo>
                  <a:pt x="7168" y="491489"/>
                </a:lnTo>
                <a:lnTo>
                  <a:pt x="0" y="455950"/>
                </a:lnTo>
                <a:lnTo>
                  <a:pt x="0" y="9119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080" y="2971800"/>
            <a:ext cx="3442716" cy="56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604" y="3813179"/>
            <a:ext cx="3423920" cy="547370"/>
          </a:xfrm>
          <a:custGeom>
            <a:avLst/>
            <a:gdLst/>
            <a:ahLst/>
            <a:cxnLst/>
            <a:rect l="l" t="t" r="r" b="b"/>
            <a:pathLst>
              <a:path w="3423920" h="547370">
                <a:moveTo>
                  <a:pt x="3332485" y="0"/>
                </a:moveTo>
                <a:lnTo>
                  <a:pt x="91190" y="0"/>
                </a:lnTo>
                <a:lnTo>
                  <a:pt x="55686" y="7107"/>
                </a:lnTo>
                <a:lnTo>
                  <a:pt x="26706" y="26669"/>
                </a:lnTo>
                <a:lnTo>
                  <a:pt x="7168" y="55625"/>
                </a:lnTo>
                <a:lnTo>
                  <a:pt x="0" y="91177"/>
                </a:lnTo>
                <a:lnTo>
                  <a:pt x="0" y="455925"/>
                </a:lnTo>
                <a:lnTo>
                  <a:pt x="7168" y="491489"/>
                </a:lnTo>
                <a:lnTo>
                  <a:pt x="26706" y="520445"/>
                </a:lnTo>
                <a:lnTo>
                  <a:pt x="55686" y="539995"/>
                </a:lnTo>
                <a:lnTo>
                  <a:pt x="91190" y="547115"/>
                </a:lnTo>
                <a:lnTo>
                  <a:pt x="3332485" y="547115"/>
                </a:lnTo>
                <a:lnTo>
                  <a:pt x="3368055" y="539995"/>
                </a:lnTo>
                <a:lnTo>
                  <a:pt x="3397011" y="520445"/>
                </a:lnTo>
                <a:lnTo>
                  <a:pt x="3416548" y="491489"/>
                </a:lnTo>
                <a:lnTo>
                  <a:pt x="3423681" y="455925"/>
                </a:lnTo>
                <a:lnTo>
                  <a:pt x="3423681" y="91177"/>
                </a:lnTo>
                <a:lnTo>
                  <a:pt x="3416548" y="55625"/>
                </a:lnTo>
                <a:lnTo>
                  <a:pt x="3397011" y="26669"/>
                </a:lnTo>
                <a:lnTo>
                  <a:pt x="3368055" y="7107"/>
                </a:lnTo>
                <a:lnTo>
                  <a:pt x="333248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604" y="3813179"/>
            <a:ext cx="3423920" cy="547370"/>
          </a:xfrm>
          <a:custGeom>
            <a:avLst/>
            <a:gdLst/>
            <a:ahLst/>
            <a:cxnLst/>
            <a:rect l="l" t="t" r="r" b="b"/>
            <a:pathLst>
              <a:path w="3423920" h="547370">
                <a:moveTo>
                  <a:pt x="0" y="91177"/>
                </a:moveTo>
                <a:lnTo>
                  <a:pt x="7168" y="55625"/>
                </a:lnTo>
                <a:lnTo>
                  <a:pt x="26706" y="26669"/>
                </a:lnTo>
                <a:lnTo>
                  <a:pt x="55686" y="7107"/>
                </a:lnTo>
                <a:lnTo>
                  <a:pt x="91190" y="0"/>
                </a:lnTo>
                <a:lnTo>
                  <a:pt x="3332485" y="0"/>
                </a:lnTo>
                <a:lnTo>
                  <a:pt x="3368055" y="7107"/>
                </a:lnTo>
                <a:lnTo>
                  <a:pt x="3397011" y="26669"/>
                </a:lnTo>
                <a:lnTo>
                  <a:pt x="3416548" y="55625"/>
                </a:lnTo>
                <a:lnTo>
                  <a:pt x="3423681" y="91177"/>
                </a:lnTo>
                <a:lnTo>
                  <a:pt x="3423681" y="455925"/>
                </a:lnTo>
                <a:lnTo>
                  <a:pt x="3416548" y="491489"/>
                </a:lnTo>
                <a:lnTo>
                  <a:pt x="3397011" y="520445"/>
                </a:lnTo>
                <a:lnTo>
                  <a:pt x="3368055" y="539995"/>
                </a:lnTo>
                <a:lnTo>
                  <a:pt x="3332485" y="547115"/>
                </a:lnTo>
                <a:lnTo>
                  <a:pt x="91190" y="547115"/>
                </a:lnTo>
                <a:lnTo>
                  <a:pt x="55686" y="539995"/>
                </a:lnTo>
                <a:lnTo>
                  <a:pt x="26706" y="520445"/>
                </a:lnTo>
                <a:lnTo>
                  <a:pt x="7168" y="491489"/>
                </a:lnTo>
                <a:lnTo>
                  <a:pt x="0" y="455925"/>
                </a:lnTo>
                <a:lnTo>
                  <a:pt x="0" y="9117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080" y="3803903"/>
            <a:ext cx="3442716" cy="56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604" y="4572630"/>
            <a:ext cx="3423920" cy="513715"/>
          </a:xfrm>
          <a:custGeom>
            <a:avLst/>
            <a:gdLst/>
            <a:ahLst/>
            <a:cxnLst/>
            <a:rect l="l" t="t" r="r" b="b"/>
            <a:pathLst>
              <a:path w="3423920" h="513714">
                <a:moveTo>
                  <a:pt x="3338062" y="0"/>
                </a:moveTo>
                <a:lnTo>
                  <a:pt x="85593" y="0"/>
                </a:lnTo>
                <a:lnTo>
                  <a:pt x="52279" y="6739"/>
                </a:lnTo>
                <a:lnTo>
                  <a:pt x="25075" y="25145"/>
                </a:lnTo>
                <a:lnTo>
                  <a:pt x="6726" y="52328"/>
                </a:lnTo>
                <a:lnTo>
                  <a:pt x="0" y="85606"/>
                </a:lnTo>
                <a:lnTo>
                  <a:pt x="0" y="427994"/>
                </a:lnTo>
                <a:lnTo>
                  <a:pt x="6726" y="461272"/>
                </a:lnTo>
                <a:lnTo>
                  <a:pt x="25075" y="488573"/>
                </a:lnTo>
                <a:lnTo>
                  <a:pt x="52279" y="506861"/>
                </a:lnTo>
                <a:lnTo>
                  <a:pt x="85593" y="513587"/>
                </a:lnTo>
                <a:lnTo>
                  <a:pt x="3338062" y="513587"/>
                </a:lnTo>
                <a:lnTo>
                  <a:pt x="3371347" y="506861"/>
                </a:lnTo>
                <a:lnTo>
                  <a:pt x="3398535" y="488573"/>
                </a:lnTo>
                <a:lnTo>
                  <a:pt x="3416945" y="461272"/>
                </a:lnTo>
                <a:lnTo>
                  <a:pt x="3423681" y="427994"/>
                </a:lnTo>
                <a:lnTo>
                  <a:pt x="3423681" y="85606"/>
                </a:lnTo>
                <a:lnTo>
                  <a:pt x="3416945" y="52328"/>
                </a:lnTo>
                <a:lnTo>
                  <a:pt x="3398535" y="25145"/>
                </a:lnTo>
                <a:lnTo>
                  <a:pt x="3371347" y="6739"/>
                </a:lnTo>
                <a:lnTo>
                  <a:pt x="333806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9604" y="4572630"/>
            <a:ext cx="3423920" cy="513715"/>
          </a:xfrm>
          <a:custGeom>
            <a:avLst/>
            <a:gdLst/>
            <a:ahLst/>
            <a:cxnLst/>
            <a:rect l="l" t="t" r="r" b="b"/>
            <a:pathLst>
              <a:path w="3423920" h="513714">
                <a:moveTo>
                  <a:pt x="0" y="85606"/>
                </a:moveTo>
                <a:lnTo>
                  <a:pt x="6726" y="52328"/>
                </a:lnTo>
                <a:lnTo>
                  <a:pt x="25075" y="25145"/>
                </a:lnTo>
                <a:lnTo>
                  <a:pt x="52279" y="6739"/>
                </a:lnTo>
                <a:lnTo>
                  <a:pt x="85593" y="0"/>
                </a:lnTo>
                <a:lnTo>
                  <a:pt x="3338062" y="0"/>
                </a:lnTo>
                <a:lnTo>
                  <a:pt x="3371347" y="6739"/>
                </a:lnTo>
                <a:lnTo>
                  <a:pt x="3398535" y="25145"/>
                </a:lnTo>
                <a:lnTo>
                  <a:pt x="3416945" y="52328"/>
                </a:lnTo>
                <a:lnTo>
                  <a:pt x="3423681" y="85606"/>
                </a:lnTo>
                <a:lnTo>
                  <a:pt x="3423681" y="427994"/>
                </a:lnTo>
                <a:lnTo>
                  <a:pt x="3416945" y="461272"/>
                </a:lnTo>
                <a:lnTo>
                  <a:pt x="3398535" y="488573"/>
                </a:lnTo>
                <a:lnTo>
                  <a:pt x="3371347" y="506861"/>
                </a:lnTo>
                <a:lnTo>
                  <a:pt x="3338062" y="513587"/>
                </a:lnTo>
                <a:lnTo>
                  <a:pt x="85593" y="513587"/>
                </a:lnTo>
                <a:lnTo>
                  <a:pt x="52279" y="506861"/>
                </a:lnTo>
                <a:lnTo>
                  <a:pt x="25075" y="488573"/>
                </a:lnTo>
                <a:lnTo>
                  <a:pt x="6726" y="461272"/>
                </a:lnTo>
                <a:lnTo>
                  <a:pt x="0" y="427994"/>
                </a:lnTo>
                <a:lnTo>
                  <a:pt x="0" y="8560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940" y="4582667"/>
            <a:ext cx="3396996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604" y="5349240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3332363" y="0"/>
                </a:moveTo>
                <a:lnTo>
                  <a:pt x="91308" y="0"/>
                </a:lnTo>
                <a:lnTo>
                  <a:pt x="55769" y="7238"/>
                </a:lnTo>
                <a:lnTo>
                  <a:pt x="26740" y="26801"/>
                </a:lnTo>
                <a:lnTo>
                  <a:pt x="7178" y="55757"/>
                </a:lnTo>
                <a:lnTo>
                  <a:pt x="0" y="91308"/>
                </a:lnTo>
                <a:lnTo>
                  <a:pt x="0" y="456569"/>
                </a:lnTo>
                <a:lnTo>
                  <a:pt x="7178" y="492108"/>
                </a:lnTo>
                <a:lnTo>
                  <a:pt x="26740" y="521137"/>
                </a:lnTo>
                <a:lnTo>
                  <a:pt x="55769" y="540699"/>
                </a:lnTo>
                <a:lnTo>
                  <a:pt x="91308" y="547877"/>
                </a:lnTo>
                <a:lnTo>
                  <a:pt x="3332363" y="547877"/>
                </a:lnTo>
                <a:lnTo>
                  <a:pt x="3367902" y="540699"/>
                </a:lnTo>
                <a:lnTo>
                  <a:pt x="3396858" y="521137"/>
                </a:lnTo>
                <a:lnTo>
                  <a:pt x="3416426" y="492108"/>
                </a:lnTo>
                <a:lnTo>
                  <a:pt x="3423681" y="456569"/>
                </a:lnTo>
                <a:lnTo>
                  <a:pt x="3423681" y="91308"/>
                </a:lnTo>
                <a:lnTo>
                  <a:pt x="3416426" y="55757"/>
                </a:lnTo>
                <a:lnTo>
                  <a:pt x="3396858" y="26801"/>
                </a:lnTo>
                <a:lnTo>
                  <a:pt x="3367902" y="7238"/>
                </a:lnTo>
                <a:lnTo>
                  <a:pt x="333236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9604" y="5349240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0" y="91308"/>
                </a:moveTo>
                <a:lnTo>
                  <a:pt x="7178" y="55757"/>
                </a:lnTo>
                <a:lnTo>
                  <a:pt x="26740" y="26801"/>
                </a:lnTo>
                <a:lnTo>
                  <a:pt x="55769" y="7238"/>
                </a:lnTo>
                <a:lnTo>
                  <a:pt x="91308" y="0"/>
                </a:lnTo>
                <a:lnTo>
                  <a:pt x="3332363" y="0"/>
                </a:lnTo>
                <a:lnTo>
                  <a:pt x="3367902" y="7238"/>
                </a:lnTo>
                <a:lnTo>
                  <a:pt x="3396858" y="26801"/>
                </a:lnTo>
                <a:lnTo>
                  <a:pt x="3416426" y="55757"/>
                </a:lnTo>
                <a:lnTo>
                  <a:pt x="3423681" y="91308"/>
                </a:lnTo>
                <a:lnTo>
                  <a:pt x="3423681" y="456569"/>
                </a:lnTo>
                <a:lnTo>
                  <a:pt x="3416426" y="492108"/>
                </a:lnTo>
                <a:lnTo>
                  <a:pt x="3396858" y="521137"/>
                </a:lnTo>
                <a:lnTo>
                  <a:pt x="3367902" y="540699"/>
                </a:lnTo>
                <a:lnTo>
                  <a:pt x="3332363" y="547877"/>
                </a:lnTo>
                <a:lnTo>
                  <a:pt x="91308" y="547877"/>
                </a:lnTo>
                <a:lnTo>
                  <a:pt x="55769" y="540699"/>
                </a:lnTo>
                <a:lnTo>
                  <a:pt x="26740" y="521137"/>
                </a:lnTo>
                <a:lnTo>
                  <a:pt x="7178" y="492108"/>
                </a:lnTo>
                <a:lnTo>
                  <a:pt x="0" y="456569"/>
                </a:lnTo>
                <a:lnTo>
                  <a:pt x="0" y="9130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" y="5340096"/>
            <a:ext cx="3442716" cy="56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1868" y="2332191"/>
            <a:ext cx="3110230" cy="340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indent="127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12700" marR="960755" indent="1270">
              <a:lnSpc>
                <a:spcPct val="304500"/>
              </a:lnSpc>
              <a:spcBef>
                <a:spcPts val="70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tio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Syn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oni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Heal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2395" y="3531870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5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41" y="443733"/>
                </a:lnTo>
                <a:lnTo>
                  <a:pt x="47506" y="460379"/>
                </a:lnTo>
                <a:lnTo>
                  <a:pt x="77855" y="466475"/>
                </a:lnTo>
                <a:lnTo>
                  <a:pt x="5967855" y="466475"/>
                </a:lnTo>
                <a:lnTo>
                  <a:pt x="5998213" y="460379"/>
                </a:lnTo>
                <a:lnTo>
                  <a:pt x="6022994" y="443733"/>
                </a:lnTo>
                <a:lnTo>
                  <a:pt x="6039605" y="418968"/>
                </a:lnTo>
                <a:lnTo>
                  <a:pt x="6045701" y="388751"/>
                </a:lnTo>
                <a:lnTo>
                  <a:pt x="6045701" y="77723"/>
                </a:lnTo>
                <a:lnTo>
                  <a:pt x="6039605" y="47487"/>
                </a:lnTo>
                <a:lnTo>
                  <a:pt x="6022994" y="22738"/>
                </a:lnTo>
                <a:lnTo>
                  <a:pt x="5998213" y="6095"/>
                </a:lnTo>
                <a:lnTo>
                  <a:pt x="59678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92395" y="3531870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55" y="0"/>
                </a:lnTo>
                <a:lnTo>
                  <a:pt x="5998213" y="6095"/>
                </a:lnTo>
                <a:lnTo>
                  <a:pt x="6022994" y="22738"/>
                </a:lnTo>
                <a:lnTo>
                  <a:pt x="6039605" y="47487"/>
                </a:lnTo>
                <a:lnTo>
                  <a:pt x="6045701" y="77723"/>
                </a:lnTo>
                <a:lnTo>
                  <a:pt x="6045701" y="388751"/>
                </a:lnTo>
                <a:lnTo>
                  <a:pt x="6039605" y="418968"/>
                </a:lnTo>
                <a:lnTo>
                  <a:pt x="6022994" y="443733"/>
                </a:lnTo>
                <a:lnTo>
                  <a:pt x="5998213" y="460379"/>
                </a:lnTo>
                <a:lnTo>
                  <a:pt x="5967855" y="466475"/>
                </a:lnTo>
                <a:lnTo>
                  <a:pt x="77855" y="466475"/>
                </a:lnTo>
                <a:lnTo>
                  <a:pt x="47506" y="460379"/>
                </a:lnTo>
                <a:lnTo>
                  <a:pt x="22741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2239" y="3521964"/>
            <a:ext cx="6065520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1920" y="252831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71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9099"/>
                </a:lnTo>
                <a:lnTo>
                  <a:pt x="22741" y="443727"/>
                </a:lnTo>
                <a:lnTo>
                  <a:pt x="47506" y="460369"/>
                </a:lnTo>
                <a:lnTo>
                  <a:pt x="77855" y="466465"/>
                </a:lnTo>
                <a:lnTo>
                  <a:pt x="5967871" y="466465"/>
                </a:lnTo>
                <a:lnTo>
                  <a:pt x="5998229" y="460369"/>
                </a:lnTo>
                <a:lnTo>
                  <a:pt x="6022978" y="443727"/>
                </a:lnTo>
                <a:lnTo>
                  <a:pt x="6039621" y="419099"/>
                </a:lnTo>
                <a:lnTo>
                  <a:pt x="6045717" y="388741"/>
                </a:lnTo>
                <a:lnTo>
                  <a:pt x="6045717" y="77723"/>
                </a:lnTo>
                <a:lnTo>
                  <a:pt x="6039621" y="47487"/>
                </a:lnTo>
                <a:lnTo>
                  <a:pt x="6022978" y="22738"/>
                </a:lnTo>
                <a:lnTo>
                  <a:pt x="5998229" y="6095"/>
                </a:lnTo>
                <a:lnTo>
                  <a:pt x="59678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1920" y="252831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71" y="0"/>
                </a:lnTo>
                <a:lnTo>
                  <a:pt x="5998229" y="6095"/>
                </a:lnTo>
                <a:lnTo>
                  <a:pt x="6022978" y="22738"/>
                </a:lnTo>
                <a:lnTo>
                  <a:pt x="6039621" y="47487"/>
                </a:lnTo>
                <a:lnTo>
                  <a:pt x="6045717" y="77723"/>
                </a:lnTo>
                <a:lnTo>
                  <a:pt x="6045717" y="388741"/>
                </a:lnTo>
                <a:lnTo>
                  <a:pt x="6039621" y="419099"/>
                </a:lnTo>
                <a:lnTo>
                  <a:pt x="6022978" y="443727"/>
                </a:lnTo>
                <a:lnTo>
                  <a:pt x="5998229" y="460369"/>
                </a:lnTo>
                <a:lnTo>
                  <a:pt x="5967871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27"/>
                </a:lnTo>
                <a:lnTo>
                  <a:pt x="6095" y="419099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2907" y="2519172"/>
            <a:ext cx="6063996" cy="486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60193" y="2620912"/>
            <a:ext cx="4332605" cy="128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nnect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nnect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077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Co</a:t>
            </a:r>
            <a:r>
              <a:rPr spc="-40" dirty="0"/>
              <a:t>n</a:t>
            </a:r>
            <a:r>
              <a:rPr spc="-25" dirty="0"/>
              <a:t>nect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50" dirty="0"/>
              <a:t>n</a:t>
            </a:r>
            <a:r>
              <a:rPr spc="-40" dirty="0"/>
              <a:t>s</a:t>
            </a:r>
            <a:r>
              <a:rPr spc="-15" dirty="0"/>
              <a:t>t</a:t>
            </a:r>
            <a:r>
              <a:rPr spc="-40" dirty="0"/>
              <a:t>a</a:t>
            </a:r>
            <a:r>
              <a:rPr spc="-15" dirty="0"/>
              <a:t>l</a:t>
            </a:r>
            <a:r>
              <a:rPr spc="-35" dirty="0"/>
              <a:t>la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384566"/>
            <a:ext cx="4524375" cy="5307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40029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Supp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orte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onnec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160"/>
              </a:lnSpc>
              <a:buClr>
                <a:srgbClr val="FFFFFF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Synchron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zes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words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Clr>
                <a:srgbClr val="FFFFFF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41300" marR="628650" indent="-228600">
              <a:lnSpc>
                <a:spcPts val="2150"/>
              </a:lnSpc>
              <a:buClr>
                <a:srgbClr val="FFFFFF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Allow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0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crede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tials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cess:</a:t>
            </a:r>
            <a:endParaRPr sz="20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Font typeface="Arial"/>
              <a:buChar char="•"/>
              <a:tabLst>
                <a:tab pos="755650" algn="l"/>
              </a:tabLst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endParaRPr sz="16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"/>
              <a:buChar char="•"/>
              <a:tabLst>
                <a:tab pos="755650" algn="l"/>
              </a:tabLst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fice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365</a:t>
            </a:r>
            <a:endParaRPr sz="16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"/>
              <a:buChar char="•"/>
              <a:tabLst>
                <a:tab pos="75565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Microsoft</a:t>
            </a:r>
            <a:r>
              <a:rPr sz="16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Clr>
                <a:srgbClr val="FFFFFF"/>
              </a:buClr>
              <a:buFont typeface="Arial"/>
              <a:buChar char="•"/>
              <a:tabLst>
                <a:tab pos="755650" algn="l"/>
              </a:tabLst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Dyn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mic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Font typeface="Arial"/>
              <a:buChar char="•"/>
              <a:tabLst>
                <a:tab pos="755650" algn="l"/>
              </a:tabLst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16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140"/>
              </a:spcBef>
              <a:buClr>
                <a:srgbClr val="FFFFFF"/>
              </a:buClr>
              <a:buFont typeface="Arial"/>
              <a:buChar char="•"/>
              <a:tabLst>
                <a:tab pos="240029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Impro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produc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410"/>
              </a:spcBef>
              <a:buClr>
                <a:srgbClr val="FFFFFF"/>
              </a:buClr>
              <a:buFont typeface="Arial"/>
              <a:buChar char="•"/>
              <a:tabLst>
                <a:tab pos="240029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elpdes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2795">
              <a:lnSpc>
                <a:spcPct val="100000"/>
              </a:lnSpc>
            </a:pPr>
            <a:r>
              <a:rPr spc="-25" dirty="0"/>
              <a:t>Pas</a:t>
            </a:r>
            <a:r>
              <a:rPr spc="-15" dirty="0"/>
              <a:t>s</a:t>
            </a:r>
            <a:r>
              <a:rPr spc="-25" dirty="0"/>
              <a:t>word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Has</a:t>
            </a:r>
            <a:r>
              <a:rPr spc="-25" dirty="0"/>
              <a:t>h</a:t>
            </a:r>
            <a:r>
              <a:rPr spc="130" dirty="0">
                <a:latin typeface="Times New Roman"/>
                <a:cs typeface="Times New Roman"/>
              </a:rPr>
              <a:t> </a:t>
            </a:r>
            <a:r>
              <a:rPr spc="-45" dirty="0"/>
              <a:t>S</a:t>
            </a:r>
            <a:r>
              <a:rPr spc="-30" dirty="0"/>
              <a:t>y</a:t>
            </a:r>
            <a:r>
              <a:rPr spc="-45" dirty="0"/>
              <a:t>n</a:t>
            </a:r>
            <a:r>
              <a:rPr spc="-30" dirty="0"/>
              <a:t>ch</a:t>
            </a:r>
            <a:r>
              <a:rPr spc="-35" dirty="0"/>
              <a:t>r</a:t>
            </a:r>
            <a:r>
              <a:rPr spc="-45" dirty="0"/>
              <a:t>on</a:t>
            </a:r>
            <a:r>
              <a:rPr spc="-20" dirty="0"/>
              <a:t>iza</a:t>
            </a:r>
            <a:r>
              <a:rPr spc="-30" dirty="0"/>
              <a:t>t</a:t>
            </a:r>
            <a:r>
              <a:rPr spc="-15" dirty="0"/>
              <a:t>i</a:t>
            </a:r>
            <a:r>
              <a:rPr spc="-40" dirty="0"/>
              <a:t>o</a:t>
            </a:r>
            <a:r>
              <a:rPr spc="-25" dirty="0"/>
              <a:t>n</a:t>
            </a:r>
          </a:p>
        </p:txBody>
      </p:sp>
      <p:sp>
        <p:nvSpPr>
          <p:cNvPr id="6" name="object 6"/>
          <p:cNvSpPr/>
          <p:nvPr/>
        </p:nvSpPr>
        <p:spPr>
          <a:xfrm>
            <a:off x="5337169" y="1549301"/>
            <a:ext cx="6570329" cy="4583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6331" y="5030992"/>
            <a:ext cx="6914515" cy="1082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indent="-22669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40029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iminates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ord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synchro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spcBef>
                <a:spcPts val="1615"/>
              </a:spcBef>
              <a:buClr>
                <a:srgbClr val="FFFFFF"/>
              </a:buClr>
              <a:buFont typeface="Arial"/>
              <a:buChar char="•"/>
              <a:tabLst>
                <a:tab pos="240029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Alwa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vali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cred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agains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cti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9639" y="1327413"/>
            <a:ext cx="10359633" cy="313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4590">
              <a:lnSpc>
                <a:spcPct val="100000"/>
              </a:lnSpc>
            </a:pPr>
            <a:r>
              <a:rPr spc="-25" dirty="0"/>
              <a:t>Pas</a:t>
            </a:r>
            <a:r>
              <a:rPr spc="-20" dirty="0"/>
              <a:t>s</a:t>
            </a:r>
            <a:r>
              <a:rPr spc="-5" dirty="0"/>
              <a:t>-</a:t>
            </a:r>
            <a:r>
              <a:rPr spc="-25" dirty="0"/>
              <a:t>Through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35" dirty="0"/>
              <a:t>Aut</a:t>
            </a:r>
            <a:r>
              <a:rPr spc="-25" dirty="0"/>
              <a:t>h</a:t>
            </a:r>
            <a:r>
              <a:rPr spc="-50" dirty="0"/>
              <a:t>e</a:t>
            </a:r>
            <a:r>
              <a:rPr spc="-25" dirty="0"/>
              <a:t>n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50" dirty="0"/>
              <a:t>c</a:t>
            </a:r>
            <a:r>
              <a:rPr spc="-40" dirty="0"/>
              <a:t>a</a:t>
            </a:r>
            <a:r>
              <a:rPr spc="-20" dirty="0"/>
              <a:t>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572385"/>
          </a:xfrm>
          <a:custGeom>
            <a:avLst/>
            <a:gdLst/>
            <a:ahLst/>
            <a:cxnLst/>
            <a:rect l="l" t="t" r="r" b="b"/>
            <a:pathLst>
              <a:path w="12192000" h="2572385">
                <a:moveTo>
                  <a:pt x="0" y="2572115"/>
                </a:moveTo>
                <a:lnTo>
                  <a:pt x="12191999" y="2572115"/>
                </a:lnTo>
                <a:lnTo>
                  <a:pt x="12191999" y="0"/>
                </a:lnTo>
                <a:lnTo>
                  <a:pt x="0" y="0"/>
                </a:lnTo>
                <a:lnTo>
                  <a:pt x="0" y="2572115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10253"/>
            <a:ext cx="12192000" cy="2548255"/>
          </a:xfrm>
          <a:custGeom>
            <a:avLst/>
            <a:gdLst/>
            <a:ahLst/>
            <a:cxnLst/>
            <a:rect l="l" t="t" r="r" b="b"/>
            <a:pathLst>
              <a:path w="12192000" h="2548254">
                <a:moveTo>
                  <a:pt x="0" y="2547746"/>
                </a:moveTo>
                <a:lnTo>
                  <a:pt x="12191999" y="2547746"/>
                </a:lnTo>
                <a:lnTo>
                  <a:pt x="12191999" y="0"/>
                </a:lnTo>
                <a:lnTo>
                  <a:pt x="0" y="0"/>
                </a:lnTo>
                <a:lnTo>
                  <a:pt x="0" y="2547746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72115"/>
            <a:ext cx="12192000" cy="1738630"/>
          </a:xfrm>
          <a:custGeom>
            <a:avLst/>
            <a:gdLst/>
            <a:ahLst/>
            <a:cxnLst/>
            <a:rect l="l" t="t" r="r" b="b"/>
            <a:pathLst>
              <a:path w="12192000" h="1738629">
                <a:moveTo>
                  <a:pt x="0" y="0"/>
                </a:moveTo>
                <a:lnTo>
                  <a:pt x="0" y="1738137"/>
                </a:lnTo>
                <a:lnTo>
                  <a:pt x="12191999" y="1738137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6826" y="2613279"/>
            <a:ext cx="1715770" cy="1630680"/>
          </a:xfrm>
          <a:custGeom>
            <a:avLst/>
            <a:gdLst/>
            <a:ahLst/>
            <a:cxnLst/>
            <a:rect l="l" t="t" r="r" b="b"/>
            <a:pathLst>
              <a:path w="1715770" h="1630679">
                <a:moveTo>
                  <a:pt x="0" y="1630679"/>
                </a:moveTo>
                <a:lnTo>
                  <a:pt x="1715261" y="1630679"/>
                </a:lnTo>
                <a:lnTo>
                  <a:pt x="1715261" y="0"/>
                </a:lnTo>
                <a:lnTo>
                  <a:pt x="0" y="0"/>
                </a:lnTo>
                <a:lnTo>
                  <a:pt x="0" y="16306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1972" y="2491740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203453" y="0"/>
                </a:moveTo>
                <a:lnTo>
                  <a:pt x="0" y="0"/>
                </a:lnTo>
                <a:lnTo>
                  <a:pt x="0" y="1874519"/>
                </a:lnTo>
                <a:lnTo>
                  <a:pt x="203453" y="187451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1137" y="2491740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0" y="0"/>
                </a:moveTo>
                <a:lnTo>
                  <a:pt x="203453" y="0"/>
                </a:lnTo>
                <a:lnTo>
                  <a:pt x="203453" y="1874519"/>
                </a:lnTo>
                <a:lnTo>
                  <a:pt x="0" y="187451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39606" y="2097405"/>
            <a:ext cx="2996945" cy="2997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9367" y="2687955"/>
            <a:ext cx="1464432" cy="1465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383" y="2815971"/>
            <a:ext cx="1224533" cy="1225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0979" y="3648455"/>
            <a:ext cx="3144012" cy="341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2355" y="2990088"/>
            <a:ext cx="2459736" cy="341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18918" y="3003585"/>
            <a:ext cx="3157855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0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1989" y="2302520"/>
            <a:ext cx="3423920" cy="513715"/>
          </a:xfrm>
          <a:custGeom>
            <a:avLst/>
            <a:gdLst/>
            <a:ahLst/>
            <a:cxnLst/>
            <a:rect l="l" t="t" r="r" b="b"/>
            <a:pathLst>
              <a:path w="3423920" h="513714">
                <a:moveTo>
                  <a:pt x="3338078" y="0"/>
                </a:moveTo>
                <a:lnTo>
                  <a:pt x="85593" y="0"/>
                </a:lnTo>
                <a:lnTo>
                  <a:pt x="52279" y="6705"/>
                </a:lnTo>
                <a:lnTo>
                  <a:pt x="25075" y="25145"/>
                </a:lnTo>
                <a:lnTo>
                  <a:pt x="6726" y="52303"/>
                </a:lnTo>
                <a:lnTo>
                  <a:pt x="0" y="85587"/>
                </a:lnTo>
                <a:lnTo>
                  <a:pt x="0" y="427969"/>
                </a:lnTo>
                <a:lnTo>
                  <a:pt x="6726" y="461253"/>
                </a:lnTo>
                <a:lnTo>
                  <a:pt x="25075" y="488563"/>
                </a:lnTo>
                <a:lnTo>
                  <a:pt x="52279" y="506851"/>
                </a:lnTo>
                <a:lnTo>
                  <a:pt x="85593" y="513587"/>
                </a:lnTo>
                <a:lnTo>
                  <a:pt x="3338078" y="513587"/>
                </a:lnTo>
                <a:lnTo>
                  <a:pt x="3371331" y="506851"/>
                </a:lnTo>
                <a:lnTo>
                  <a:pt x="3398519" y="488563"/>
                </a:lnTo>
                <a:lnTo>
                  <a:pt x="3416929" y="461253"/>
                </a:lnTo>
                <a:lnTo>
                  <a:pt x="3423665" y="427969"/>
                </a:lnTo>
                <a:lnTo>
                  <a:pt x="3423665" y="85587"/>
                </a:lnTo>
                <a:lnTo>
                  <a:pt x="3416929" y="52303"/>
                </a:lnTo>
                <a:lnTo>
                  <a:pt x="3398519" y="25145"/>
                </a:lnTo>
                <a:lnTo>
                  <a:pt x="3371331" y="6705"/>
                </a:lnTo>
                <a:lnTo>
                  <a:pt x="33380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1989" y="2302520"/>
            <a:ext cx="3423920" cy="513715"/>
          </a:xfrm>
          <a:custGeom>
            <a:avLst/>
            <a:gdLst/>
            <a:ahLst/>
            <a:cxnLst/>
            <a:rect l="l" t="t" r="r" b="b"/>
            <a:pathLst>
              <a:path w="3423920" h="513714">
                <a:moveTo>
                  <a:pt x="0" y="85587"/>
                </a:moveTo>
                <a:lnTo>
                  <a:pt x="6726" y="52303"/>
                </a:lnTo>
                <a:lnTo>
                  <a:pt x="25075" y="25145"/>
                </a:lnTo>
                <a:lnTo>
                  <a:pt x="52279" y="6705"/>
                </a:lnTo>
                <a:lnTo>
                  <a:pt x="85593" y="0"/>
                </a:lnTo>
                <a:lnTo>
                  <a:pt x="3338078" y="0"/>
                </a:lnTo>
                <a:lnTo>
                  <a:pt x="3371331" y="6705"/>
                </a:lnTo>
                <a:lnTo>
                  <a:pt x="3398519" y="25145"/>
                </a:lnTo>
                <a:lnTo>
                  <a:pt x="3416929" y="52303"/>
                </a:lnTo>
                <a:lnTo>
                  <a:pt x="3423665" y="85587"/>
                </a:lnTo>
                <a:lnTo>
                  <a:pt x="3423665" y="427969"/>
                </a:lnTo>
                <a:lnTo>
                  <a:pt x="3416929" y="461253"/>
                </a:lnTo>
                <a:lnTo>
                  <a:pt x="3398519" y="488563"/>
                </a:lnTo>
                <a:lnTo>
                  <a:pt x="3371331" y="506851"/>
                </a:lnTo>
                <a:lnTo>
                  <a:pt x="3338078" y="513587"/>
                </a:lnTo>
                <a:lnTo>
                  <a:pt x="85593" y="513587"/>
                </a:lnTo>
                <a:lnTo>
                  <a:pt x="52279" y="506851"/>
                </a:lnTo>
                <a:lnTo>
                  <a:pt x="25075" y="488563"/>
                </a:lnTo>
                <a:lnTo>
                  <a:pt x="6726" y="461253"/>
                </a:lnTo>
                <a:lnTo>
                  <a:pt x="0" y="427969"/>
                </a:lnTo>
                <a:lnTo>
                  <a:pt x="0" y="8558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944" y="2311907"/>
            <a:ext cx="3396996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8519" y="2296149"/>
            <a:ext cx="3423920" cy="525780"/>
          </a:xfrm>
          <a:custGeom>
            <a:avLst/>
            <a:gdLst/>
            <a:ahLst/>
            <a:cxnLst/>
            <a:rect l="l" t="t" r="r" b="b"/>
            <a:pathLst>
              <a:path w="3423920" h="525780">
                <a:moveTo>
                  <a:pt x="3336157" y="0"/>
                </a:moveTo>
                <a:lnTo>
                  <a:pt x="87629" y="0"/>
                </a:lnTo>
                <a:lnTo>
                  <a:pt x="53461" y="6857"/>
                </a:lnTo>
                <a:lnTo>
                  <a:pt x="25664" y="25664"/>
                </a:lnTo>
                <a:lnTo>
                  <a:pt x="6857" y="53461"/>
                </a:lnTo>
                <a:lnTo>
                  <a:pt x="0" y="87629"/>
                </a:lnTo>
                <a:lnTo>
                  <a:pt x="0" y="438149"/>
                </a:lnTo>
                <a:lnTo>
                  <a:pt x="6857" y="472318"/>
                </a:lnTo>
                <a:lnTo>
                  <a:pt x="25664" y="500146"/>
                </a:lnTo>
                <a:lnTo>
                  <a:pt x="53461" y="518921"/>
                </a:lnTo>
                <a:lnTo>
                  <a:pt x="87629" y="525779"/>
                </a:lnTo>
                <a:lnTo>
                  <a:pt x="3336157" y="525779"/>
                </a:lnTo>
                <a:lnTo>
                  <a:pt x="3370325" y="518921"/>
                </a:lnTo>
                <a:lnTo>
                  <a:pt x="3398154" y="500146"/>
                </a:lnTo>
                <a:lnTo>
                  <a:pt x="3416929" y="472318"/>
                </a:lnTo>
                <a:lnTo>
                  <a:pt x="3423787" y="438149"/>
                </a:lnTo>
                <a:lnTo>
                  <a:pt x="3423787" y="87629"/>
                </a:lnTo>
                <a:lnTo>
                  <a:pt x="3416929" y="53461"/>
                </a:lnTo>
                <a:lnTo>
                  <a:pt x="3398154" y="25664"/>
                </a:lnTo>
                <a:lnTo>
                  <a:pt x="3370325" y="6857"/>
                </a:lnTo>
                <a:lnTo>
                  <a:pt x="333615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08519" y="2296149"/>
            <a:ext cx="3423920" cy="525780"/>
          </a:xfrm>
          <a:custGeom>
            <a:avLst/>
            <a:gdLst/>
            <a:ahLst/>
            <a:cxnLst/>
            <a:rect l="l" t="t" r="r" b="b"/>
            <a:pathLst>
              <a:path w="3423920" h="525780">
                <a:moveTo>
                  <a:pt x="0" y="87629"/>
                </a:moveTo>
                <a:lnTo>
                  <a:pt x="6857" y="53461"/>
                </a:lnTo>
                <a:lnTo>
                  <a:pt x="25664" y="25664"/>
                </a:lnTo>
                <a:lnTo>
                  <a:pt x="53461" y="6857"/>
                </a:lnTo>
                <a:lnTo>
                  <a:pt x="87629" y="0"/>
                </a:lnTo>
                <a:lnTo>
                  <a:pt x="3336157" y="0"/>
                </a:lnTo>
                <a:lnTo>
                  <a:pt x="3370325" y="6857"/>
                </a:lnTo>
                <a:lnTo>
                  <a:pt x="3398154" y="25664"/>
                </a:lnTo>
                <a:lnTo>
                  <a:pt x="3416929" y="53461"/>
                </a:lnTo>
                <a:lnTo>
                  <a:pt x="3423787" y="87629"/>
                </a:lnTo>
                <a:lnTo>
                  <a:pt x="3423787" y="438149"/>
                </a:lnTo>
                <a:lnTo>
                  <a:pt x="3416929" y="472318"/>
                </a:lnTo>
                <a:lnTo>
                  <a:pt x="3398154" y="500146"/>
                </a:lnTo>
                <a:lnTo>
                  <a:pt x="3370325" y="518921"/>
                </a:lnTo>
                <a:lnTo>
                  <a:pt x="3336157" y="525779"/>
                </a:lnTo>
                <a:lnTo>
                  <a:pt x="87629" y="525779"/>
                </a:lnTo>
                <a:lnTo>
                  <a:pt x="53461" y="518921"/>
                </a:lnTo>
                <a:lnTo>
                  <a:pt x="25664" y="500146"/>
                </a:lnTo>
                <a:lnTo>
                  <a:pt x="6857" y="472318"/>
                </a:lnTo>
                <a:lnTo>
                  <a:pt x="0" y="438149"/>
                </a:lnTo>
                <a:lnTo>
                  <a:pt x="0" y="8762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0711" y="2305811"/>
            <a:ext cx="3398519" cy="505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1989" y="3093080"/>
            <a:ext cx="3423920" cy="513715"/>
          </a:xfrm>
          <a:custGeom>
            <a:avLst/>
            <a:gdLst/>
            <a:ahLst/>
            <a:cxnLst/>
            <a:rect l="l" t="t" r="r" b="b"/>
            <a:pathLst>
              <a:path w="3423920" h="513714">
                <a:moveTo>
                  <a:pt x="3338078" y="0"/>
                </a:moveTo>
                <a:lnTo>
                  <a:pt x="85593" y="0"/>
                </a:lnTo>
                <a:lnTo>
                  <a:pt x="52279" y="6736"/>
                </a:lnTo>
                <a:lnTo>
                  <a:pt x="25075" y="25145"/>
                </a:lnTo>
                <a:lnTo>
                  <a:pt x="6726" y="52334"/>
                </a:lnTo>
                <a:lnTo>
                  <a:pt x="0" y="85587"/>
                </a:lnTo>
                <a:lnTo>
                  <a:pt x="0" y="428000"/>
                </a:lnTo>
                <a:lnTo>
                  <a:pt x="6726" y="461253"/>
                </a:lnTo>
                <a:lnTo>
                  <a:pt x="25075" y="488563"/>
                </a:lnTo>
                <a:lnTo>
                  <a:pt x="52279" y="506851"/>
                </a:lnTo>
                <a:lnTo>
                  <a:pt x="85593" y="513587"/>
                </a:lnTo>
                <a:lnTo>
                  <a:pt x="3338078" y="513587"/>
                </a:lnTo>
                <a:lnTo>
                  <a:pt x="3371331" y="506851"/>
                </a:lnTo>
                <a:lnTo>
                  <a:pt x="3398519" y="488563"/>
                </a:lnTo>
                <a:lnTo>
                  <a:pt x="3416929" y="461253"/>
                </a:lnTo>
                <a:lnTo>
                  <a:pt x="3423665" y="428000"/>
                </a:lnTo>
                <a:lnTo>
                  <a:pt x="3423665" y="85587"/>
                </a:lnTo>
                <a:lnTo>
                  <a:pt x="3416929" y="52334"/>
                </a:lnTo>
                <a:lnTo>
                  <a:pt x="3398519" y="25145"/>
                </a:lnTo>
                <a:lnTo>
                  <a:pt x="3371331" y="6736"/>
                </a:lnTo>
                <a:lnTo>
                  <a:pt x="33380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1989" y="3093080"/>
            <a:ext cx="3423920" cy="513715"/>
          </a:xfrm>
          <a:custGeom>
            <a:avLst/>
            <a:gdLst/>
            <a:ahLst/>
            <a:cxnLst/>
            <a:rect l="l" t="t" r="r" b="b"/>
            <a:pathLst>
              <a:path w="3423920" h="513714">
                <a:moveTo>
                  <a:pt x="0" y="85587"/>
                </a:moveTo>
                <a:lnTo>
                  <a:pt x="6726" y="52334"/>
                </a:lnTo>
                <a:lnTo>
                  <a:pt x="25075" y="25145"/>
                </a:lnTo>
                <a:lnTo>
                  <a:pt x="52279" y="6736"/>
                </a:lnTo>
                <a:lnTo>
                  <a:pt x="85593" y="0"/>
                </a:lnTo>
                <a:lnTo>
                  <a:pt x="3338078" y="0"/>
                </a:lnTo>
                <a:lnTo>
                  <a:pt x="3371331" y="6736"/>
                </a:lnTo>
                <a:lnTo>
                  <a:pt x="3398519" y="25145"/>
                </a:lnTo>
                <a:lnTo>
                  <a:pt x="3416929" y="52334"/>
                </a:lnTo>
                <a:lnTo>
                  <a:pt x="3423665" y="85587"/>
                </a:lnTo>
                <a:lnTo>
                  <a:pt x="3423665" y="428000"/>
                </a:lnTo>
                <a:lnTo>
                  <a:pt x="3416929" y="461253"/>
                </a:lnTo>
                <a:lnTo>
                  <a:pt x="3398519" y="488563"/>
                </a:lnTo>
                <a:lnTo>
                  <a:pt x="3371331" y="506851"/>
                </a:lnTo>
                <a:lnTo>
                  <a:pt x="3338078" y="513587"/>
                </a:lnTo>
                <a:lnTo>
                  <a:pt x="85593" y="513587"/>
                </a:lnTo>
                <a:lnTo>
                  <a:pt x="52279" y="506851"/>
                </a:lnTo>
                <a:lnTo>
                  <a:pt x="25075" y="488563"/>
                </a:lnTo>
                <a:lnTo>
                  <a:pt x="6726" y="461253"/>
                </a:lnTo>
                <a:lnTo>
                  <a:pt x="0" y="428000"/>
                </a:lnTo>
                <a:lnTo>
                  <a:pt x="0" y="8558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4944" y="3102864"/>
            <a:ext cx="3396996" cy="49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396" y="2444967"/>
            <a:ext cx="1638300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Express</a:t>
            </a:r>
            <a:r>
              <a:rPr sz="16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Cus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16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2058" y="2444967"/>
            <a:ext cx="8159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08519" y="3093080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3332469" y="0"/>
                </a:moveTo>
                <a:lnTo>
                  <a:pt x="91318" y="0"/>
                </a:lnTo>
                <a:lnTo>
                  <a:pt x="55747" y="7254"/>
                </a:lnTo>
                <a:lnTo>
                  <a:pt x="26791" y="26791"/>
                </a:lnTo>
                <a:lnTo>
                  <a:pt x="7101" y="55747"/>
                </a:lnTo>
                <a:lnTo>
                  <a:pt x="0" y="91318"/>
                </a:lnTo>
                <a:lnTo>
                  <a:pt x="0" y="456559"/>
                </a:lnTo>
                <a:lnTo>
                  <a:pt x="7101" y="492130"/>
                </a:lnTo>
                <a:lnTo>
                  <a:pt x="26791" y="521086"/>
                </a:lnTo>
                <a:lnTo>
                  <a:pt x="55747" y="540654"/>
                </a:lnTo>
                <a:lnTo>
                  <a:pt x="91318" y="547877"/>
                </a:lnTo>
                <a:lnTo>
                  <a:pt x="3332469" y="547877"/>
                </a:lnTo>
                <a:lnTo>
                  <a:pt x="3368039" y="540654"/>
                </a:lnTo>
                <a:lnTo>
                  <a:pt x="3396995" y="521086"/>
                </a:lnTo>
                <a:lnTo>
                  <a:pt x="3416686" y="492130"/>
                </a:lnTo>
                <a:lnTo>
                  <a:pt x="3423787" y="456559"/>
                </a:lnTo>
                <a:lnTo>
                  <a:pt x="3423787" y="91318"/>
                </a:lnTo>
                <a:lnTo>
                  <a:pt x="3416686" y="55747"/>
                </a:lnTo>
                <a:lnTo>
                  <a:pt x="3396995" y="26791"/>
                </a:lnTo>
                <a:lnTo>
                  <a:pt x="3368039" y="7254"/>
                </a:lnTo>
                <a:lnTo>
                  <a:pt x="333246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8519" y="3093080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0" y="91318"/>
                </a:moveTo>
                <a:lnTo>
                  <a:pt x="7101" y="55747"/>
                </a:lnTo>
                <a:lnTo>
                  <a:pt x="26791" y="26791"/>
                </a:lnTo>
                <a:lnTo>
                  <a:pt x="55747" y="7254"/>
                </a:lnTo>
                <a:lnTo>
                  <a:pt x="91318" y="0"/>
                </a:lnTo>
                <a:lnTo>
                  <a:pt x="3332469" y="0"/>
                </a:lnTo>
                <a:lnTo>
                  <a:pt x="3368039" y="7254"/>
                </a:lnTo>
                <a:lnTo>
                  <a:pt x="3396995" y="26791"/>
                </a:lnTo>
                <a:lnTo>
                  <a:pt x="3416686" y="55747"/>
                </a:lnTo>
                <a:lnTo>
                  <a:pt x="3423787" y="91318"/>
                </a:lnTo>
                <a:lnTo>
                  <a:pt x="3423787" y="456559"/>
                </a:lnTo>
                <a:lnTo>
                  <a:pt x="3416686" y="492130"/>
                </a:lnTo>
                <a:lnTo>
                  <a:pt x="3396995" y="521086"/>
                </a:lnTo>
                <a:lnTo>
                  <a:pt x="3368039" y="540654"/>
                </a:lnTo>
                <a:lnTo>
                  <a:pt x="3332469" y="547877"/>
                </a:lnTo>
                <a:lnTo>
                  <a:pt x="91318" y="547877"/>
                </a:lnTo>
                <a:lnTo>
                  <a:pt x="55747" y="540654"/>
                </a:lnTo>
                <a:lnTo>
                  <a:pt x="26791" y="521086"/>
                </a:lnTo>
                <a:lnTo>
                  <a:pt x="7101" y="492130"/>
                </a:lnTo>
                <a:lnTo>
                  <a:pt x="0" y="456559"/>
                </a:lnTo>
                <a:lnTo>
                  <a:pt x="0" y="91318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9376" y="3083051"/>
            <a:ext cx="3442716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08519" y="3925573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3332469" y="0"/>
                </a:moveTo>
                <a:lnTo>
                  <a:pt x="91318" y="0"/>
                </a:lnTo>
                <a:lnTo>
                  <a:pt x="55747" y="7238"/>
                </a:lnTo>
                <a:lnTo>
                  <a:pt x="26791" y="26788"/>
                </a:lnTo>
                <a:lnTo>
                  <a:pt x="7101" y="55744"/>
                </a:lnTo>
                <a:lnTo>
                  <a:pt x="0" y="91308"/>
                </a:lnTo>
                <a:lnTo>
                  <a:pt x="0" y="456556"/>
                </a:lnTo>
                <a:lnTo>
                  <a:pt x="7101" y="492120"/>
                </a:lnTo>
                <a:lnTo>
                  <a:pt x="26791" y="521076"/>
                </a:lnTo>
                <a:lnTo>
                  <a:pt x="55747" y="540638"/>
                </a:lnTo>
                <a:lnTo>
                  <a:pt x="91318" y="547877"/>
                </a:lnTo>
                <a:lnTo>
                  <a:pt x="3332469" y="547877"/>
                </a:lnTo>
                <a:lnTo>
                  <a:pt x="3368039" y="540638"/>
                </a:lnTo>
                <a:lnTo>
                  <a:pt x="3396995" y="521076"/>
                </a:lnTo>
                <a:lnTo>
                  <a:pt x="3416686" y="492120"/>
                </a:lnTo>
                <a:lnTo>
                  <a:pt x="3423787" y="456556"/>
                </a:lnTo>
                <a:lnTo>
                  <a:pt x="3423787" y="91308"/>
                </a:lnTo>
                <a:lnTo>
                  <a:pt x="3416686" y="55744"/>
                </a:lnTo>
                <a:lnTo>
                  <a:pt x="3396995" y="26788"/>
                </a:lnTo>
                <a:lnTo>
                  <a:pt x="3368039" y="7238"/>
                </a:lnTo>
                <a:lnTo>
                  <a:pt x="333246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08519" y="3925573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0" y="91308"/>
                </a:moveTo>
                <a:lnTo>
                  <a:pt x="7101" y="55744"/>
                </a:lnTo>
                <a:lnTo>
                  <a:pt x="26791" y="26788"/>
                </a:lnTo>
                <a:lnTo>
                  <a:pt x="55747" y="7238"/>
                </a:lnTo>
                <a:lnTo>
                  <a:pt x="91318" y="0"/>
                </a:lnTo>
                <a:lnTo>
                  <a:pt x="3332469" y="0"/>
                </a:lnTo>
                <a:lnTo>
                  <a:pt x="3368039" y="7238"/>
                </a:lnTo>
                <a:lnTo>
                  <a:pt x="3396995" y="26788"/>
                </a:lnTo>
                <a:lnTo>
                  <a:pt x="3416686" y="55744"/>
                </a:lnTo>
                <a:lnTo>
                  <a:pt x="3423787" y="91308"/>
                </a:lnTo>
                <a:lnTo>
                  <a:pt x="3423787" y="456556"/>
                </a:lnTo>
                <a:lnTo>
                  <a:pt x="3416686" y="492120"/>
                </a:lnTo>
                <a:lnTo>
                  <a:pt x="3396995" y="521076"/>
                </a:lnTo>
                <a:lnTo>
                  <a:pt x="3368039" y="540638"/>
                </a:lnTo>
                <a:lnTo>
                  <a:pt x="3332469" y="547877"/>
                </a:lnTo>
                <a:lnTo>
                  <a:pt x="91318" y="547877"/>
                </a:lnTo>
                <a:lnTo>
                  <a:pt x="55747" y="540638"/>
                </a:lnTo>
                <a:lnTo>
                  <a:pt x="26791" y="521076"/>
                </a:lnTo>
                <a:lnTo>
                  <a:pt x="7101" y="492120"/>
                </a:lnTo>
                <a:lnTo>
                  <a:pt x="0" y="456556"/>
                </a:lnTo>
                <a:lnTo>
                  <a:pt x="0" y="9130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99376" y="3916679"/>
            <a:ext cx="3442716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8519" y="4668523"/>
            <a:ext cx="3423920" cy="548640"/>
          </a:xfrm>
          <a:custGeom>
            <a:avLst/>
            <a:gdLst/>
            <a:ahLst/>
            <a:cxnLst/>
            <a:rect l="l" t="t" r="r" b="b"/>
            <a:pathLst>
              <a:path w="3423920" h="548639">
                <a:moveTo>
                  <a:pt x="3332347" y="0"/>
                </a:moveTo>
                <a:lnTo>
                  <a:pt x="91439" y="0"/>
                </a:lnTo>
                <a:lnTo>
                  <a:pt x="55869" y="7238"/>
                </a:lnTo>
                <a:lnTo>
                  <a:pt x="26791" y="26788"/>
                </a:lnTo>
                <a:lnTo>
                  <a:pt x="7254" y="55875"/>
                </a:lnTo>
                <a:lnTo>
                  <a:pt x="0" y="91439"/>
                </a:lnTo>
                <a:lnTo>
                  <a:pt x="0" y="457199"/>
                </a:lnTo>
                <a:lnTo>
                  <a:pt x="7254" y="492751"/>
                </a:lnTo>
                <a:lnTo>
                  <a:pt x="26791" y="521838"/>
                </a:lnTo>
                <a:lnTo>
                  <a:pt x="55869" y="541400"/>
                </a:lnTo>
                <a:lnTo>
                  <a:pt x="91439" y="548639"/>
                </a:lnTo>
                <a:lnTo>
                  <a:pt x="3332347" y="548639"/>
                </a:lnTo>
                <a:lnTo>
                  <a:pt x="3368039" y="541400"/>
                </a:lnTo>
                <a:lnTo>
                  <a:pt x="3396995" y="521838"/>
                </a:lnTo>
                <a:lnTo>
                  <a:pt x="3416686" y="492751"/>
                </a:lnTo>
                <a:lnTo>
                  <a:pt x="3423787" y="457199"/>
                </a:lnTo>
                <a:lnTo>
                  <a:pt x="3423787" y="91439"/>
                </a:lnTo>
                <a:lnTo>
                  <a:pt x="3416686" y="55875"/>
                </a:lnTo>
                <a:lnTo>
                  <a:pt x="3396995" y="26788"/>
                </a:lnTo>
                <a:lnTo>
                  <a:pt x="3368039" y="7238"/>
                </a:lnTo>
                <a:lnTo>
                  <a:pt x="333234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8519" y="4668523"/>
            <a:ext cx="3423920" cy="548640"/>
          </a:xfrm>
          <a:custGeom>
            <a:avLst/>
            <a:gdLst/>
            <a:ahLst/>
            <a:cxnLst/>
            <a:rect l="l" t="t" r="r" b="b"/>
            <a:pathLst>
              <a:path w="3423920" h="548639">
                <a:moveTo>
                  <a:pt x="0" y="91439"/>
                </a:moveTo>
                <a:lnTo>
                  <a:pt x="7254" y="55875"/>
                </a:lnTo>
                <a:lnTo>
                  <a:pt x="26791" y="26788"/>
                </a:lnTo>
                <a:lnTo>
                  <a:pt x="55869" y="7238"/>
                </a:lnTo>
                <a:lnTo>
                  <a:pt x="91439" y="0"/>
                </a:lnTo>
                <a:lnTo>
                  <a:pt x="3332347" y="0"/>
                </a:lnTo>
                <a:lnTo>
                  <a:pt x="3368039" y="7238"/>
                </a:lnTo>
                <a:lnTo>
                  <a:pt x="3396995" y="26788"/>
                </a:lnTo>
                <a:lnTo>
                  <a:pt x="3416686" y="55875"/>
                </a:lnTo>
                <a:lnTo>
                  <a:pt x="3423787" y="91439"/>
                </a:lnTo>
                <a:lnTo>
                  <a:pt x="3423787" y="457199"/>
                </a:lnTo>
                <a:lnTo>
                  <a:pt x="3416686" y="492751"/>
                </a:lnTo>
                <a:lnTo>
                  <a:pt x="3396995" y="521838"/>
                </a:lnTo>
                <a:lnTo>
                  <a:pt x="3368039" y="541400"/>
                </a:lnTo>
                <a:lnTo>
                  <a:pt x="3332347" y="548639"/>
                </a:lnTo>
                <a:lnTo>
                  <a:pt x="91439" y="548639"/>
                </a:lnTo>
                <a:lnTo>
                  <a:pt x="55869" y="541400"/>
                </a:lnTo>
                <a:lnTo>
                  <a:pt x="26791" y="521838"/>
                </a:lnTo>
                <a:lnTo>
                  <a:pt x="7254" y="492751"/>
                </a:lnTo>
                <a:lnTo>
                  <a:pt x="0" y="457199"/>
                </a:lnTo>
                <a:lnTo>
                  <a:pt x="0" y="91439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99376" y="4658867"/>
            <a:ext cx="3442716" cy="568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08519" y="5462265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3332469" y="0"/>
                </a:moveTo>
                <a:lnTo>
                  <a:pt x="91318" y="0"/>
                </a:lnTo>
                <a:lnTo>
                  <a:pt x="55747" y="7238"/>
                </a:lnTo>
                <a:lnTo>
                  <a:pt x="26791" y="26801"/>
                </a:lnTo>
                <a:lnTo>
                  <a:pt x="7101" y="55757"/>
                </a:lnTo>
                <a:lnTo>
                  <a:pt x="0" y="91321"/>
                </a:lnTo>
                <a:lnTo>
                  <a:pt x="0" y="456569"/>
                </a:lnTo>
                <a:lnTo>
                  <a:pt x="7101" y="492120"/>
                </a:lnTo>
                <a:lnTo>
                  <a:pt x="26791" y="521137"/>
                </a:lnTo>
                <a:lnTo>
                  <a:pt x="55747" y="540709"/>
                </a:lnTo>
                <a:lnTo>
                  <a:pt x="91318" y="547877"/>
                </a:lnTo>
                <a:lnTo>
                  <a:pt x="3332469" y="547877"/>
                </a:lnTo>
                <a:lnTo>
                  <a:pt x="3368039" y="540709"/>
                </a:lnTo>
                <a:lnTo>
                  <a:pt x="3396995" y="521137"/>
                </a:lnTo>
                <a:lnTo>
                  <a:pt x="3416686" y="492120"/>
                </a:lnTo>
                <a:lnTo>
                  <a:pt x="3423787" y="456569"/>
                </a:lnTo>
                <a:lnTo>
                  <a:pt x="3423787" y="91321"/>
                </a:lnTo>
                <a:lnTo>
                  <a:pt x="3416686" y="55757"/>
                </a:lnTo>
                <a:lnTo>
                  <a:pt x="3396995" y="26801"/>
                </a:lnTo>
                <a:lnTo>
                  <a:pt x="3368039" y="7238"/>
                </a:lnTo>
                <a:lnTo>
                  <a:pt x="333246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08519" y="5462265"/>
            <a:ext cx="3423920" cy="548005"/>
          </a:xfrm>
          <a:custGeom>
            <a:avLst/>
            <a:gdLst/>
            <a:ahLst/>
            <a:cxnLst/>
            <a:rect l="l" t="t" r="r" b="b"/>
            <a:pathLst>
              <a:path w="3423920" h="548004">
                <a:moveTo>
                  <a:pt x="0" y="91321"/>
                </a:moveTo>
                <a:lnTo>
                  <a:pt x="7101" y="55757"/>
                </a:lnTo>
                <a:lnTo>
                  <a:pt x="26791" y="26801"/>
                </a:lnTo>
                <a:lnTo>
                  <a:pt x="55747" y="7238"/>
                </a:lnTo>
                <a:lnTo>
                  <a:pt x="91318" y="0"/>
                </a:lnTo>
                <a:lnTo>
                  <a:pt x="3332469" y="0"/>
                </a:lnTo>
                <a:lnTo>
                  <a:pt x="3368039" y="7238"/>
                </a:lnTo>
                <a:lnTo>
                  <a:pt x="3396995" y="26801"/>
                </a:lnTo>
                <a:lnTo>
                  <a:pt x="3416686" y="55757"/>
                </a:lnTo>
                <a:lnTo>
                  <a:pt x="3423787" y="91321"/>
                </a:lnTo>
                <a:lnTo>
                  <a:pt x="3423787" y="456569"/>
                </a:lnTo>
                <a:lnTo>
                  <a:pt x="3416686" y="492120"/>
                </a:lnTo>
                <a:lnTo>
                  <a:pt x="3396995" y="521137"/>
                </a:lnTo>
                <a:lnTo>
                  <a:pt x="3368039" y="540709"/>
                </a:lnTo>
                <a:lnTo>
                  <a:pt x="3332469" y="547877"/>
                </a:lnTo>
                <a:lnTo>
                  <a:pt x="91318" y="547877"/>
                </a:lnTo>
                <a:lnTo>
                  <a:pt x="55747" y="540709"/>
                </a:lnTo>
                <a:lnTo>
                  <a:pt x="26791" y="521137"/>
                </a:lnTo>
                <a:lnTo>
                  <a:pt x="7101" y="492120"/>
                </a:lnTo>
                <a:lnTo>
                  <a:pt x="0" y="456569"/>
                </a:lnTo>
                <a:lnTo>
                  <a:pt x="0" y="9132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99376" y="5452871"/>
            <a:ext cx="3442716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285106" y="3252941"/>
            <a:ext cx="3108960" cy="2598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 marL="12700" marR="551180">
              <a:lnSpc>
                <a:spcPct val="303900"/>
              </a:lnSpc>
              <a:spcBef>
                <a:spcPts val="74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16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ccid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tal</a:t>
            </a:r>
            <a:r>
              <a:rPr sz="16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tic</a:t>
            </a:r>
            <a:r>
              <a:rPr sz="16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3127" y="1611111"/>
            <a:ext cx="3608070" cy="26225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17963" y="1611111"/>
            <a:ext cx="3606800" cy="262255"/>
          </a:xfrm>
          <a:prstGeom prst="rect">
            <a:avLst/>
          </a:prstGeom>
          <a:solidFill>
            <a:srgbClr val="3F3F3F"/>
          </a:solidFill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ct val="100000"/>
              </a:lnSpc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ture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0770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Co</a:t>
            </a:r>
            <a:r>
              <a:rPr spc="-40" dirty="0"/>
              <a:t>n</a:t>
            </a:r>
            <a:r>
              <a:rPr spc="-25" dirty="0"/>
              <a:t>nect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50" dirty="0"/>
              <a:t>n</a:t>
            </a:r>
            <a:r>
              <a:rPr spc="-40" dirty="0"/>
              <a:t>s</a:t>
            </a:r>
            <a:r>
              <a:rPr spc="-15" dirty="0"/>
              <a:t>t</a:t>
            </a:r>
            <a:r>
              <a:rPr spc="-40" dirty="0"/>
              <a:t>a</a:t>
            </a:r>
            <a:r>
              <a:rPr spc="-15" dirty="0"/>
              <a:t>l</a:t>
            </a:r>
            <a:r>
              <a:rPr spc="-35" dirty="0"/>
              <a:t>la</a:t>
            </a:r>
            <a:r>
              <a:rPr spc="-15" dirty="0"/>
              <a:t>t</a:t>
            </a:r>
            <a:r>
              <a:rPr spc="-35" dirty="0"/>
              <a:t>i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6091" y="3648455"/>
            <a:ext cx="2107691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522" y="3003585"/>
            <a:ext cx="26136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1430" algn="ctr">
              <a:lnSpc>
                <a:spcPct val="100000"/>
              </a:lnSpc>
            </a:pP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gn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8120" y="394207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71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41"/>
                </a:lnTo>
                <a:lnTo>
                  <a:pt x="6095" y="47506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81"/>
                </a:lnTo>
                <a:lnTo>
                  <a:pt x="22741" y="443746"/>
                </a:lnTo>
                <a:lnTo>
                  <a:pt x="47506" y="460379"/>
                </a:lnTo>
                <a:lnTo>
                  <a:pt x="77855" y="466475"/>
                </a:lnTo>
                <a:lnTo>
                  <a:pt x="5967871" y="466475"/>
                </a:lnTo>
                <a:lnTo>
                  <a:pt x="5998229" y="460379"/>
                </a:lnTo>
                <a:lnTo>
                  <a:pt x="6022978" y="443746"/>
                </a:lnTo>
                <a:lnTo>
                  <a:pt x="6039621" y="418981"/>
                </a:lnTo>
                <a:lnTo>
                  <a:pt x="6045717" y="388751"/>
                </a:lnTo>
                <a:lnTo>
                  <a:pt x="6045717" y="77723"/>
                </a:lnTo>
                <a:lnTo>
                  <a:pt x="6039621" y="47506"/>
                </a:lnTo>
                <a:lnTo>
                  <a:pt x="6022978" y="22741"/>
                </a:lnTo>
                <a:lnTo>
                  <a:pt x="5998229" y="6095"/>
                </a:lnTo>
                <a:lnTo>
                  <a:pt x="596787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8120" y="3942076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506"/>
                </a:lnTo>
                <a:lnTo>
                  <a:pt x="22741" y="22741"/>
                </a:lnTo>
                <a:lnTo>
                  <a:pt x="47506" y="6095"/>
                </a:lnTo>
                <a:lnTo>
                  <a:pt x="77855" y="0"/>
                </a:lnTo>
                <a:lnTo>
                  <a:pt x="5967871" y="0"/>
                </a:lnTo>
                <a:lnTo>
                  <a:pt x="5998229" y="6095"/>
                </a:lnTo>
                <a:lnTo>
                  <a:pt x="6022978" y="22741"/>
                </a:lnTo>
                <a:lnTo>
                  <a:pt x="6039621" y="47506"/>
                </a:lnTo>
                <a:lnTo>
                  <a:pt x="6045717" y="77723"/>
                </a:lnTo>
                <a:lnTo>
                  <a:pt x="6045717" y="388751"/>
                </a:lnTo>
                <a:lnTo>
                  <a:pt x="6039621" y="418981"/>
                </a:lnTo>
                <a:lnTo>
                  <a:pt x="6022978" y="443746"/>
                </a:lnTo>
                <a:lnTo>
                  <a:pt x="5998229" y="460379"/>
                </a:lnTo>
                <a:lnTo>
                  <a:pt x="5967871" y="466475"/>
                </a:lnTo>
                <a:lnTo>
                  <a:pt x="77855" y="466475"/>
                </a:lnTo>
                <a:lnTo>
                  <a:pt x="47506" y="460379"/>
                </a:lnTo>
                <a:lnTo>
                  <a:pt x="22741" y="443746"/>
                </a:lnTo>
                <a:lnTo>
                  <a:pt x="6095" y="418981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9107" y="3931920"/>
            <a:ext cx="6063996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7645" y="2938515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596785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518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9099"/>
                </a:lnTo>
                <a:lnTo>
                  <a:pt x="22741" y="443758"/>
                </a:lnTo>
                <a:lnTo>
                  <a:pt x="47506" y="460369"/>
                </a:lnTo>
                <a:lnTo>
                  <a:pt x="77855" y="466465"/>
                </a:lnTo>
                <a:lnTo>
                  <a:pt x="5967855" y="466465"/>
                </a:lnTo>
                <a:lnTo>
                  <a:pt x="5998213" y="460369"/>
                </a:lnTo>
                <a:lnTo>
                  <a:pt x="6022994" y="443758"/>
                </a:lnTo>
                <a:lnTo>
                  <a:pt x="6039605" y="419099"/>
                </a:lnTo>
                <a:lnTo>
                  <a:pt x="6045701" y="388741"/>
                </a:lnTo>
                <a:lnTo>
                  <a:pt x="6045701" y="77723"/>
                </a:lnTo>
                <a:lnTo>
                  <a:pt x="6039605" y="47518"/>
                </a:lnTo>
                <a:lnTo>
                  <a:pt x="6022994" y="22738"/>
                </a:lnTo>
                <a:lnTo>
                  <a:pt x="5998213" y="6095"/>
                </a:lnTo>
                <a:lnTo>
                  <a:pt x="59678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7645" y="2938515"/>
            <a:ext cx="6045835" cy="466725"/>
          </a:xfrm>
          <a:custGeom>
            <a:avLst/>
            <a:gdLst/>
            <a:ahLst/>
            <a:cxnLst/>
            <a:rect l="l" t="t" r="r" b="b"/>
            <a:pathLst>
              <a:path w="6045834" h="466725">
                <a:moveTo>
                  <a:pt x="0" y="77723"/>
                </a:moveTo>
                <a:lnTo>
                  <a:pt x="6095" y="47518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5967855" y="0"/>
                </a:lnTo>
                <a:lnTo>
                  <a:pt x="5998213" y="6095"/>
                </a:lnTo>
                <a:lnTo>
                  <a:pt x="6022994" y="22738"/>
                </a:lnTo>
                <a:lnTo>
                  <a:pt x="6039605" y="47518"/>
                </a:lnTo>
                <a:lnTo>
                  <a:pt x="6045701" y="77723"/>
                </a:lnTo>
                <a:lnTo>
                  <a:pt x="6045701" y="388741"/>
                </a:lnTo>
                <a:lnTo>
                  <a:pt x="6039605" y="419099"/>
                </a:lnTo>
                <a:lnTo>
                  <a:pt x="6022994" y="443758"/>
                </a:lnTo>
                <a:lnTo>
                  <a:pt x="5998213" y="460369"/>
                </a:lnTo>
                <a:lnTo>
                  <a:pt x="5967855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58"/>
                </a:lnTo>
                <a:lnTo>
                  <a:pt x="6095" y="419099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8251" y="2929127"/>
            <a:ext cx="6065519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9250" y="3030621"/>
            <a:ext cx="2827020" cy="128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Witho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55440">
              <a:lnSpc>
                <a:spcPct val="100000"/>
              </a:lnSpc>
            </a:pPr>
            <a:r>
              <a:rPr spc="-20" dirty="0"/>
              <a:t>Single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5" dirty="0"/>
              <a:t>Sig</a:t>
            </a:r>
            <a:r>
              <a:rPr spc="-35" dirty="0"/>
              <a:t>n</a:t>
            </a:r>
            <a:r>
              <a:rPr spc="-5" dirty="0"/>
              <a:t>-</a:t>
            </a:r>
            <a:r>
              <a:rPr spc="-55" dirty="0"/>
              <a:t>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3688" y="1086612"/>
            <a:ext cx="9029696" cy="5679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4189">
              <a:lnSpc>
                <a:spcPct val="100000"/>
              </a:lnSpc>
            </a:pPr>
            <a:r>
              <a:rPr spc="-35" dirty="0"/>
              <a:t>Cho</a:t>
            </a:r>
            <a:r>
              <a:rPr spc="-10" dirty="0"/>
              <a:t>o</a:t>
            </a:r>
            <a:r>
              <a:rPr spc="-25" dirty="0"/>
              <a:t>sing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0" dirty="0"/>
              <a:t>Single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5" dirty="0"/>
              <a:t>Sig</a:t>
            </a:r>
            <a:r>
              <a:rPr spc="-20" dirty="0"/>
              <a:t>n</a:t>
            </a:r>
            <a:r>
              <a:rPr spc="-15" dirty="0"/>
              <a:t>-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M</a:t>
            </a:r>
            <a:r>
              <a:rPr spc="-50" dirty="0"/>
              <a:t>e</a:t>
            </a:r>
            <a:r>
              <a:rPr spc="-15" dirty="0"/>
              <a:t>t</a:t>
            </a:r>
            <a:r>
              <a:rPr spc="-45" dirty="0"/>
              <a:t>h</a:t>
            </a:r>
            <a:r>
              <a:rPr spc="-25" dirty="0"/>
              <a:t>od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4190">
              <a:lnSpc>
                <a:spcPct val="100000"/>
              </a:lnSpc>
            </a:pPr>
            <a:r>
              <a:rPr spc="-20" dirty="0"/>
              <a:t>Single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Sig</a:t>
            </a:r>
            <a:r>
              <a:rPr spc="-30" dirty="0"/>
              <a:t>n</a:t>
            </a:r>
            <a:r>
              <a:rPr spc="-5" dirty="0"/>
              <a:t>-</a:t>
            </a:r>
            <a:r>
              <a:rPr spc="-40" dirty="0"/>
              <a:t>O</a:t>
            </a:r>
            <a:r>
              <a:rPr spc="-25" dirty="0"/>
              <a:t>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5" dirty="0"/>
              <a:t>M</a:t>
            </a:r>
            <a:r>
              <a:rPr spc="-30" dirty="0"/>
              <a:t>et</a:t>
            </a:r>
            <a:r>
              <a:rPr spc="-25" dirty="0"/>
              <a:t>ho</a:t>
            </a:r>
            <a:r>
              <a:rPr spc="-55" dirty="0"/>
              <a:t>d</a:t>
            </a:r>
            <a:r>
              <a:rPr spc="-25" dirty="0"/>
              <a:t>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00003" y="2111189"/>
          <a:ext cx="10079424" cy="3468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66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n-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77533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11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Op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Con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ec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24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32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ass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ord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ase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3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ke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34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sa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te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ate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Wi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cat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WA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8623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0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ea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ase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8623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mi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8143" y="1554486"/>
            <a:ext cx="6160888" cy="3663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3440">
              <a:lnSpc>
                <a:spcPct val="100000"/>
              </a:lnSpc>
            </a:pPr>
            <a:r>
              <a:rPr spc="-20" dirty="0"/>
              <a:t>Verify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5" dirty="0"/>
              <a:t>Seamless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30" dirty="0"/>
              <a:t>SSO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25" dirty="0"/>
              <a:t>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40" dirty="0"/>
              <a:t>e</a:t>
            </a:r>
            <a:r>
              <a:rPr spc="-25" dirty="0"/>
              <a:t>na</a:t>
            </a:r>
            <a:r>
              <a:rPr spc="-50" dirty="0"/>
              <a:t>b</a:t>
            </a:r>
            <a:r>
              <a:rPr spc="-20" dirty="0"/>
              <a:t>led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3715" y="3648455"/>
            <a:ext cx="3558540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1654" y="3003585"/>
            <a:ext cx="357124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604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onn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9650" y="1577894"/>
            <a:ext cx="5105399" cy="4607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689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Connec</a:t>
            </a:r>
            <a:r>
              <a:rPr spc="-15" dirty="0"/>
              <a:t>t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Health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0" dirty="0"/>
              <a:t>O</a:t>
            </a:r>
            <a:r>
              <a:rPr spc="-30" dirty="0"/>
              <a:t>v</a:t>
            </a:r>
            <a:r>
              <a:rPr spc="-45" dirty="0"/>
              <a:t>e</a:t>
            </a:r>
            <a:r>
              <a:rPr spc="-25" dirty="0"/>
              <a:t>rv</a:t>
            </a:r>
            <a:r>
              <a:rPr spc="-35" dirty="0"/>
              <a:t>i</a:t>
            </a:r>
            <a:r>
              <a:rPr spc="-40" dirty="0"/>
              <a:t>e</a:t>
            </a:r>
            <a:r>
              <a:rPr spc="-35" dirty="0"/>
              <a:t>w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1440" y="2685409"/>
            <a:ext cx="6525895" cy="600710"/>
          </a:xfrm>
          <a:custGeom>
            <a:avLst/>
            <a:gdLst/>
            <a:ahLst/>
            <a:cxnLst/>
            <a:rect l="l" t="t" r="r" b="b"/>
            <a:pathLst>
              <a:path w="6525895" h="600710">
                <a:moveTo>
                  <a:pt x="6425711" y="0"/>
                </a:moveTo>
                <a:lnTo>
                  <a:pt x="100084" y="0"/>
                </a:lnTo>
                <a:lnTo>
                  <a:pt x="61091" y="7863"/>
                </a:lnTo>
                <a:lnTo>
                  <a:pt x="29336" y="29352"/>
                </a:lnTo>
                <a:lnTo>
                  <a:pt x="7882" y="61081"/>
                </a:lnTo>
                <a:lnTo>
                  <a:pt x="0" y="100065"/>
                </a:lnTo>
                <a:lnTo>
                  <a:pt x="0" y="500390"/>
                </a:lnTo>
                <a:lnTo>
                  <a:pt x="7882" y="539374"/>
                </a:lnTo>
                <a:lnTo>
                  <a:pt x="29336" y="571134"/>
                </a:lnTo>
                <a:lnTo>
                  <a:pt x="61091" y="592592"/>
                </a:lnTo>
                <a:lnTo>
                  <a:pt x="100084" y="600455"/>
                </a:lnTo>
                <a:lnTo>
                  <a:pt x="6425711" y="600455"/>
                </a:lnTo>
                <a:lnTo>
                  <a:pt x="6464695" y="592592"/>
                </a:lnTo>
                <a:lnTo>
                  <a:pt x="6496424" y="571134"/>
                </a:lnTo>
                <a:lnTo>
                  <a:pt x="6517913" y="539374"/>
                </a:lnTo>
                <a:lnTo>
                  <a:pt x="6525776" y="500390"/>
                </a:lnTo>
                <a:lnTo>
                  <a:pt x="6525776" y="100065"/>
                </a:lnTo>
                <a:lnTo>
                  <a:pt x="6517913" y="61081"/>
                </a:lnTo>
                <a:lnTo>
                  <a:pt x="6496424" y="29352"/>
                </a:lnTo>
                <a:lnTo>
                  <a:pt x="6464695" y="7863"/>
                </a:lnTo>
                <a:lnTo>
                  <a:pt x="642571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1440" y="2685409"/>
            <a:ext cx="6525895" cy="600710"/>
          </a:xfrm>
          <a:custGeom>
            <a:avLst/>
            <a:gdLst/>
            <a:ahLst/>
            <a:cxnLst/>
            <a:rect l="l" t="t" r="r" b="b"/>
            <a:pathLst>
              <a:path w="6525895" h="600710">
                <a:moveTo>
                  <a:pt x="0" y="100065"/>
                </a:moveTo>
                <a:lnTo>
                  <a:pt x="7882" y="61081"/>
                </a:lnTo>
                <a:lnTo>
                  <a:pt x="29336" y="29352"/>
                </a:lnTo>
                <a:lnTo>
                  <a:pt x="61091" y="7863"/>
                </a:lnTo>
                <a:lnTo>
                  <a:pt x="100084" y="0"/>
                </a:lnTo>
                <a:lnTo>
                  <a:pt x="6425711" y="0"/>
                </a:lnTo>
                <a:lnTo>
                  <a:pt x="6464695" y="7863"/>
                </a:lnTo>
                <a:lnTo>
                  <a:pt x="6496424" y="29352"/>
                </a:lnTo>
                <a:lnTo>
                  <a:pt x="6517913" y="61081"/>
                </a:lnTo>
                <a:lnTo>
                  <a:pt x="6525776" y="100065"/>
                </a:lnTo>
                <a:lnTo>
                  <a:pt x="6525776" y="500390"/>
                </a:lnTo>
                <a:lnTo>
                  <a:pt x="6517913" y="539374"/>
                </a:lnTo>
                <a:lnTo>
                  <a:pt x="6496424" y="571134"/>
                </a:lnTo>
                <a:lnTo>
                  <a:pt x="6464695" y="592592"/>
                </a:lnTo>
                <a:lnTo>
                  <a:pt x="6425711" y="600455"/>
                </a:lnTo>
                <a:lnTo>
                  <a:pt x="100084" y="600455"/>
                </a:lnTo>
                <a:lnTo>
                  <a:pt x="61091" y="592592"/>
                </a:lnTo>
                <a:lnTo>
                  <a:pt x="29336" y="571134"/>
                </a:lnTo>
                <a:lnTo>
                  <a:pt x="7882" y="539374"/>
                </a:lnTo>
                <a:lnTo>
                  <a:pt x="0" y="500390"/>
                </a:lnTo>
                <a:lnTo>
                  <a:pt x="0" y="100065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2427" y="2676144"/>
            <a:ext cx="6544056" cy="62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1440" y="3517910"/>
            <a:ext cx="6525895" cy="600710"/>
          </a:xfrm>
          <a:custGeom>
            <a:avLst/>
            <a:gdLst/>
            <a:ahLst/>
            <a:cxnLst/>
            <a:rect l="l" t="t" r="r" b="b"/>
            <a:pathLst>
              <a:path w="6525895" h="600710">
                <a:moveTo>
                  <a:pt x="6425711" y="0"/>
                </a:moveTo>
                <a:lnTo>
                  <a:pt x="100084" y="0"/>
                </a:lnTo>
                <a:lnTo>
                  <a:pt x="61091" y="7863"/>
                </a:lnTo>
                <a:lnTo>
                  <a:pt x="29336" y="29321"/>
                </a:lnTo>
                <a:lnTo>
                  <a:pt x="7882" y="61081"/>
                </a:lnTo>
                <a:lnTo>
                  <a:pt x="0" y="100065"/>
                </a:lnTo>
                <a:lnTo>
                  <a:pt x="0" y="500365"/>
                </a:lnTo>
                <a:lnTo>
                  <a:pt x="7882" y="539358"/>
                </a:lnTo>
                <a:lnTo>
                  <a:pt x="29336" y="571112"/>
                </a:lnTo>
                <a:lnTo>
                  <a:pt x="61091" y="592567"/>
                </a:lnTo>
                <a:lnTo>
                  <a:pt x="100084" y="600449"/>
                </a:lnTo>
                <a:lnTo>
                  <a:pt x="6425711" y="600449"/>
                </a:lnTo>
                <a:lnTo>
                  <a:pt x="6464695" y="592567"/>
                </a:lnTo>
                <a:lnTo>
                  <a:pt x="6496424" y="571112"/>
                </a:lnTo>
                <a:lnTo>
                  <a:pt x="6517913" y="539358"/>
                </a:lnTo>
                <a:lnTo>
                  <a:pt x="6525776" y="500365"/>
                </a:lnTo>
                <a:lnTo>
                  <a:pt x="6525776" y="100065"/>
                </a:lnTo>
                <a:lnTo>
                  <a:pt x="6517913" y="61081"/>
                </a:lnTo>
                <a:lnTo>
                  <a:pt x="6496424" y="29321"/>
                </a:lnTo>
                <a:lnTo>
                  <a:pt x="6464695" y="7863"/>
                </a:lnTo>
                <a:lnTo>
                  <a:pt x="642571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440" y="3517910"/>
            <a:ext cx="6525895" cy="600710"/>
          </a:xfrm>
          <a:custGeom>
            <a:avLst/>
            <a:gdLst/>
            <a:ahLst/>
            <a:cxnLst/>
            <a:rect l="l" t="t" r="r" b="b"/>
            <a:pathLst>
              <a:path w="6525895" h="600710">
                <a:moveTo>
                  <a:pt x="0" y="100065"/>
                </a:moveTo>
                <a:lnTo>
                  <a:pt x="7882" y="61081"/>
                </a:lnTo>
                <a:lnTo>
                  <a:pt x="29336" y="29321"/>
                </a:lnTo>
                <a:lnTo>
                  <a:pt x="61091" y="7863"/>
                </a:lnTo>
                <a:lnTo>
                  <a:pt x="100084" y="0"/>
                </a:lnTo>
                <a:lnTo>
                  <a:pt x="6425711" y="0"/>
                </a:lnTo>
                <a:lnTo>
                  <a:pt x="6464695" y="7863"/>
                </a:lnTo>
                <a:lnTo>
                  <a:pt x="6496424" y="29321"/>
                </a:lnTo>
                <a:lnTo>
                  <a:pt x="6517913" y="61081"/>
                </a:lnTo>
                <a:lnTo>
                  <a:pt x="6525776" y="100065"/>
                </a:lnTo>
                <a:lnTo>
                  <a:pt x="6525776" y="500365"/>
                </a:lnTo>
                <a:lnTo>
                  <a:pt x="6517913" y="539358"/>
                </a:lnTo>
                <a:lnTo>
                  <a:pt x="6496424" y="571112"/>
                </a:lnTo>
                <a:lnTo>
                  <a:pt x="6464695" y="592567"/>
                </a:lnTo>
                <a:lnTo>
                  <a:pt x="6425711" y="600449"/>
                </a:lnTo>
                <a:lnTo>
                  <a:pt x="100084" y="600449"/>
                </a:lnTo>
                <a:lnTo>
                  <a:pt x="61091" y="592567"/>
                </a:lnTo>
                <a:lnTo>
                  <a:pt x="29336" y="571112"/>
                </a:lnTo>
                <a:lnTo>
                  <a:pt x="7882" y="539358"/>
                </a:lnTo>
                <a:lnTo>
                  <a:pt x="0" y="500365"/>
                </a:lnTo>
                <a:lnTo>
                  <a:pt x="0" y="100065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2427" y="3508247"/>
            <a:ext cx="6544056" cy="62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1440" y="4270379"/>
            <a:ext cx="6525895" cy="581025"/>
          </a:xfrm>
          <a:custGeom>
            <a:avLst/>
            <a:gdLst/>
            <a:ahLst/>
            <a:cxnLst/>
            <a:rect l="l" t="t" r="r" b="b"/>
            <a:pathLst>
              <a:path w="6525895" h="581025">
                <a:moveTo>
                  <a:pt x="6429003" y="0"/>
                </a:moveTo>
                <a:lnTo>
                  <a:pt x="96773" y="0"/>
                </a:lnTo>
                <a:lnTo>
                  <a:pt x="59054" y="7619"/>
                </a:lnTo>
                <a:lnTo>
                  <a:pt x="28325" y="28312"/>
                </a:lnTo>
                <a:lnTo>
                  <a:pt x="7619" y="59054"/>
                </a:lnTo>
                <a:lnTo>
                  <a:pt x="0" y="96773"/>
                </a:lnTo>
                <a:lnTo>
                  <a:pt x="0" y="483869"/>
                </a:lnTo>
                <a:lnTo>
                  <a:pt x="7619" y="521588"/>
                </a:lnTo>
                <a:lnTo>
                  <a:pt x="28325" y="552318"/>
                </a:lnTo>
                <a:lnTo>
                  <a:pt x="59054" y="573023"/>
                </a:lnTo>
                <a:lnTo>
                  <a:pt x="96773" y="580643"/>
                </a:lnTo>
                <a:lnTo>
                  <a:pt x="6429003" y="580643"/>
                </a:lnTo>
                <a:lnTo>
                  <a:pt x="6466706" y="573023"/>
                </a:lnTo>
                <a:lnTo>
                  <a:pt x="6497461" y="552318"/>
                </a:lnTo>
                <a:lnTo>
                  <a:pt x="6518156" y="521588"/>
                </a:lnTo>
                <a:lnTo>
                  <a:pt x="6525776" y="483869"/>
                </a:lnTo>
                <a:lnTo>
                  <a:pt x="6525776" y="96773"/>
                </a:lnTo>
                <a:lnTo>
                  <a:pt x="6518156" y="59054"/>
                </a:lnTo>
                <a:lnTo>
                  <a:pt x="6497461" y="28312"/>
                </a:lnTo>
                <a:lnTo>
                  <a:pt x="6466706" y="7619"/>
                </a:lnTo>
                <a:lnTo>
                  <a:pt x="642900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1440" y="4270379"/>
            <a:ext cx="6525895" cy="581025"/>
          </a:xfrm>
          <a:custGeom>
            <a:avLst/>
            <a:gdLst/>
            <a:ahLst/>
            <a:cxnLst/>
            <a:rect l="l" t="t" r="r" b="b"/>
            <a:pathLst>
              <a:path w="6525895" h="581025">
                <a:moveTo>
                  <a:pt x="0" y="96773"/>
                </a:moveTo>
                <a:lnTo>
                  <a:pt x="7619" y="59054"/>
                </a:lnTo>
                <a:lnTo>
                  <a:pt x="28325" y="28312"/>
                </a:lnTo>
                <a:lnTo>
                  <a:pt x="59054" y="7619"/>
                </a:lnTo>
                <a:lnTo>
                  <a:pt x="96773" y="0"/>
                </a:lnTo>
                <a:lnTo>
                  <a:pt x="6429003" y="0"/>
                </a:lnTo>
                <a:lnTo>
                  <a:pt x="6466706" y="7619"/>
                </a:lnTo>
                <a:lnTo>
                  <a:pt x="6497461" y="28312"/>
                </a:lnTo>
                <a:lnTo>
                  <a:pt x="6518156" y="59054"/>
                </a:lnTo>
                <a:lnTo>
                  <a:pt x="6525776" y="96773"/>
                </a:lnTo>
                <a:lnTo>
                  <a:pt x="6525776" y="483869"/>
                </a:lnTo>
                <a:lnTo>
                  <a:pt x="6518156" y="521588"/>
                </a:lnTo>
                <a:lnTo>
                  <a:pt x="6497461" y="552318"/>
                </a:lnTo>
                <a:lnTo>
                  <a:pt x="6466706" y="573023"/>
                </a:lnTo>
                <a:lnTo>
                  <a:pt x="6429003" y="580643"/>
                </a:lnTo>
                <a:lnTo>
                  <a:pt x="96773" y="580643"/>
                </a:lnTo>
                <a:lnTo>
                  <a:pt x="59054" y="573023"/>
                </a:lnTo>
                <a:lnTo>
                  <a:pt x="28325" y="552318"/>
                </a:lnTo>
                <a:lnTo>
                  <a:pt x="7619" y="521588"/>
                </a:lnTo>
                <a:lnTo>
                  <a:pt x="0" y="483869"/>
                </a:lnTo>
                <a:lnTo>
                  <a:pt x="0" y="9677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2427" y="4261103"/>
            <a:ext cx="6544056" cy="600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1440" y="5063490"/>
            <a:ext cx="6525895" cy="581025"/>
          </a:xfrm>
          <a:custGeom>
            <a:avLst/>
            <a:gdLst/>
            <a:ahLst/>
            <a:cxnLst/>
            <a:rect l="l" t="t" r="r" b="b"/>
            <a:pathLst>
              <a:path w="6525895" h="581025">
                <a:moveTo>
                  <a:pt x="6429003" y="0"/>
                </a:moveTo>
                <a:lnTo>
                  <a:pt x="96773" y="0"/>
                </a:lnTo>
                <a:lnTo>
                  <a:pt x="59054" y="7619"/>
                </a:lnTo>
                <a:lnTo>
                  <a:pt x="28325" y="28325"/>
                </a:lnTo>
                <a:lnTo>
                  <a:pt x="7619" y="59054"/>
                </a:lnTo>
                <a:lnTo>
                  <a:pt x="0" y="96773"/>
                </a:lnTo>
                <a:lnTo>
                  <a:pt x="0" y="483869"/>
                </a:lnTo>
                <a:lnTo>
                  <a:pt x="7619" y="521588"/>
                </a:lnTo>
                <a:lnTo>
                  <a:pt x="28325" y="552294"/>
                </a:lnTo>
                <a:lnTo>
                  <a:pt x="59054" y="573036"/>
                </a:lnTo>
                <a:lnTo>
                  <a:pt x="96773" y="580643"/>
                </a:lnTo>
                <a:lnTo>
                  <a:pt x="6429003" y="580643"/>
                </a:lnTo>
                <a:lnTo>
                  <a:pt x="6466706" y="573036"/>
                </a:lnTo>
                <a:lnTo>
                  <a:pt x="6497461" y="552294"/>
                </a:lnTo>
                <a:lnTo>
                  <a:pt x="6518156" y="521588"/>
                </a:lnTo>
                <a:lnTo>
                  <a:pt x="6525776" y="483869"/>
                </a:lnTo>
                <a:lnTo>
                  <a:pt x="6525776" y="96773"/>
                </a:lnTo>
                <a:lnTo>
                  <a:pt x="6518156" y="59054"/>
                </a:lnTo>
                <a:lnTo>
                  <a:pt x="6497461" y="28325"/>
                </a:lnTo>
                <a:lnTo>
                  <a:pt x="6466706" y="7619"/>
                </a:lnTo>
                <a:lnTo>
                  <a:pt x="642900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1440" y="5063490"/>
            <a:ext cx="6525895" cy="581025"/>
          </a:xfrm>
          <a:custGeom>
            <a:avLst/>
            <a:gdLst/>
            <a:ahLst/>
            <a:cxnLst/>
            <a:rect l="l" t="t" r="r" b="b"/>
            <a:pathLst>
              <a:path w="6525895" h="581025">
                <a:moveTo>
                  <a:pt x="0" y="96773"/>
                </a:moveTo>
                <a:lnTo>
                  <a:pt x="7619" y="59054"/>
                </a:lnTo>
                <a:lnTo>
                  <a:pt x="28325" y="28325"/>
                </a:lnTo>
                <a:lnTo>
                  <a:pt x="59054" y="7619"/>
                </a:lnTo>
                <a:lnTo>
                  <a:pt x="96773" y="0"/>
                </a:lnTo>
                <a:lnTo>
                  <a:pt x="6429003" y="0"/>
                </a:lnTo>
                <a:lnTo>
                  <a:pt x="6466706" y="7619"/>
                </a:lnTo>
                <a:lnTo>
                  <a:pt x="6497461" y="28325"/>
                </a:lnTo>
                <a:lnTo>
                  <a:pt x="6518156" y="59054"/>
                </a:lnTo>
                <a:lnTo>
                  <a:pt x="6525776" y="96773"/>
                </a:lnTo>
                <a:lnTo>
                  <a:pt x="6525776" y="483869"/>
                </a:lnTo>
                <a:lnTo>
                  <a:pt x="6518156" y="521588"/>
                </a:lnTo>
                <a:lnTo>
                  <a:pt x="6497461" y="552294"/>
                </a:lnTo>
                <a:lnTo>
                  <a:pt x="6466706" y="573036"/>
                </a:lnTo>
                <a:lnTo>
                  <a:pt x="6429003" y="580643"/>
                </a:lnTo>
                <a:lnTo>
                  <a:pt x="96773" y="580643"/>
                </a:lnTo>
                <a:lnTo>
                  <a:pt x="59054" y="573036"/>
                </a:lnTo>
                <a:lnTo>
                  <a:pt x="28325" y="552294"/>
                </a:lnTo>
                <a:lnTo>
                  <a:pt x="7619" y="521588"/>
                </a:lnTo>
                <a:lnTo>
                  <a:pt x="0" y="483869"/>
                </a:lnTo>
                <a:lnTo>
                  <a:pt x="0" y="9677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2427" y="5053584"/>
            <a:ext cx="6544056" cy="600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0965" y="1886468"/>
            <a:ext cx="6525895" cy="581660"/>
          </a:xfrm>
          <a:custGeom>
            <a:avLst/>
            <a:gdLst/>
            <a:ahLst/>
            <a:cxnLst/>
            <a:rect l="l" t="t" r="r" b="b"/>
            <a:pathLst>
              <a:path w="6525895" h="581660">
                <a:moveTo>
                  <a:pt x="6428865" y="0"/>
                </a:moveTo>
                <a:lnTo>
                  <a:pt x="96905" y="0"/>
                </a:lnTo>
                <a:lnTo>
                  <a:pt x="59186" y="7619"/>
                </a:lnTo>
                <a:lnTo>
                  <a:pt x="28456" y="28315"/>
                </a:lnTo>
                <a:lnTo>
                  <a:pt x="7619" y="59161"/>
                </a:lnTo>
                <a:lnTo>
                  <a:pt x="0" y="96895"/>
                </a:lnTo>
                <a:lnTo>
                  <a:pt x="0" y="484479"/>
                </a:lnTo>
                <a:lnTo>
                  <a:pt x="7619" y="522213"/>
                </a:lnTo>
                <a:lnTo>
                  <a:pt x="28456" y="552937"/>
                </a:lnTo>
                <a:lnTo>
                  <a:pt x="59186" y="573785"/>
                </a:lnTo>
                <a:lnTo>
                  <a:pt x="96905" y="581405"/>
                </a:lnTo>
                <a:lnTo>
                  <a:pt x="6428865" y="581405"/>
                </a:lnTo>
                <a:lnTo>
                  <a:pt x="6466600" y="573785"/>
                </a:lnTo>
                <a:lnTo>
                  <a:pt x="6497323" y="552937"/>
                </a:lnTo>
                <a:lnTo>
                  <a:pt x="6518141" y="522213"/>
                </a:lnTo>
                <a:lnTo>
                  <a:pt x="6525761" y="484479"/>
                </a:lnTo>
                <a:lnTo>
                  <a:pt x="6525761" y="96895"/>
                </a:lnTo>
                <a:lnTo>
                  <a:pt x="6518141" y="59161"/>
                </a:lnTo>
                <a:lnTo>
                  <a:pt x="6497323" y="28315"/>
                </a:lnTo>
                <a:lnTo>
                  <a:pt x="6466600" y="7619"/>
                </a:lnTo>
                <a:lnTo>
                  <a:pt x="642886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0965" y="1886468"/>
            <a:ext cx="6525895" cy="581660"/>
          </a:xfrm>
          <a:custGeom>
            <a:avLst/>
            <a:gdLst/>
            <a:ahLst/>
            <a:cxnLst/>
            <a:rect l="l" t="t" r="r" b="b"/>
            <a:pathLst>
              <a:path w="6525895" h="581660">
                <a:moveTo>
                  <a:pt x="0" y="96895"/>
                </a:moveTo>
                <a:lnTo>
                  <a:pt x="7619" y="59161"/>
                </a:lnTo>
                <a:lnTo>
                  <a:pt x="28456" y="28315"/>
                </a:lnTo>
                <a:lnTo>
                  <a:pt x="59186" y="7619"/>
                </a:lnTo>
                <a:lnTo>
                  <a:pt x="96905" y="0"/>
                </a:lnTo>
                <a:lnTo>
                  <a:pt x="6428865" y="0"/>
                </a:lnTo>
                <a:lnTo>
                  <a:pt x="6466600" y="7619"/>
                </a:lnTo>
                <a:lnTo>
                  <a:pt x="6497323" y="28315"/>
                </a:lnTo>
                <a:lnTo>
                  <a:pt x="6518141" y="59161"/>
                </a:lnTo>
                <a:lnTo>
                  <a:pt x="6525761" y="96895"/>
                </a:lnTo>
                <a:lnTo>
                  <a:pt x="6525761" y="484479"/>
                </a:lnTo>
                <a:lnTo>
                  <a:pt x="6518141" y="522213"/>
                </a:lnTo>
                <a:lnTo>
                  <a:pt x="6497323" y="552937"/>
                </a:lnTo>
                <a:lnTo>
                  <a:pt x="6466600" y="573785"/>
                </a:lnTo>
                <a:lnTo>
                  <a:pt x="6428865" y="581405"/>
                </a:lnTo>
                <a:lnTo>
                  <a:pt x="96905" y="581405"/>
                </a:lnTo>
                <a:lnTo>
                  <a:pt x="59186" y="573785"/>
                </a:lnTo>
                <a:lnTo>
                  <a:pt x="28456" y="552937"/>
                </a:lnTo>
                <a:lnTo>
                  <a:pt x="7619" y="522213"/>
                </a:lnTo>
                <a:lnTo>
                  <a:pt x="0" y="484479"/>
                </a:lnTo>
                <a:lnTo>
                  <a:pt x="0" y="9689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1572" y="1877567"/>
            <a:ext cx="6545580" cy="600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03449" y="2050593"/>
            <a:ext cx="4462780" cy="3430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065" marR="5080" algn="ctr">
              <a:lnSpc>
                <a:spcPts val="6550"/>
              </a:lnSpc>
              <a:spcBef>
                <a:spcPts val="7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Ale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rit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FS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Simp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loym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usage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75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admi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0">
              <a:lnSpc>
                <a:spcPct val="100000"/>
              </a:lnSpc>
            </a:pPr>
            <a:r>
              <a:rPr spc="-30" dirty="0"/>
              <a:t>Why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5" dirty="0"/>
              <a:t>use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0" dirty="0"/>
              <a:t>Connec</a:t>
            </a:r>
            <a:r>
              <a:rPr spc="-15"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H</a:t>
            </a:r>
            <a:r>
              <a:rPr spc="-50" dirty="0"/>
              <a:t>e</a:t>
            </a:r>
            <a:r>
              <a:rPr spc="-40" dirty="0"/>
              <a:t>a</a:t>
            </a:r>
            <a:r>
              <a:rPr spc="-20" dirty="0"/>
              <a:t>lth?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7159" y="1325876"/>
            <a:ext cx="6762106" cy="523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0265">
              <a:lnSpc>
                <a:spcPct val="100000"/>
              </a:lnSpc>
            </a:pP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-30" dirty="0"/>
              <a:t>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Connec</a:t>
            </a:r>
            <a:r>
              <a:rPr spc="-15" dirty="0"/>
              <a:t>t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Health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45" dirty="0"/>
              <a:t>Po</a:t>
            </a:r>
            <a:r>
              <a:rPr spc="-25" dirty="0"/>
              <a:t>rtal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572385"/>
          </a:xfrm>
          <a:custGeom>
            <a:avLst/>
            <a:gdLst/>
            <a:ahLst/>
            <a:cxnLst/>
            <a:rect l="l" t="t" r="r" b="b"/>
            <a:pathLst>
              <a:path w="12192000" h="2572385">
                <a:moveTo>
                  <a:pt x="0" y="2572115"/>
                </a:moveTo>
                <a:lnTo>
                  <a:pt x="12191999" y="2572115"/>
                </a:lnTo>
                <a:lnTo>
                  <a:pt x="12191999" y="0"/>
                </a:lnTo>
                <a:lnTo>
                  <a:pt x="0" y="0"/>
                </a:lnTo>
                <a:lnTo>
                  <a:pt x="0" y="2572115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10253"/>
            <a:ext cx="12192000" cy="2548255"/>
          </a:xfrm>
          <a:custGeom>
            <a:avLst/>
            <a:gdLst/>
            <a:ahLst/>
            <a:cxnLst/>
            <a:rect l="l" t="t" r="r" b="b"/>
            <a:pathLst>
              <a:path w="12192000" h="2548254">
                <a:moveTo>
                  <a:pt x="0" y="2547746"/>
                </a:moveTo>
                <a:lnTo>
                  <a:pt x="12191999" y="2547746"/>
                </a:lnTo>
                <a:lnTo>
                  <a:pt x="12191999" y="0"/>
                </a:lnTo>
                <a:lnTo>
                  <a:pt x="0" y="0"/>
                </a:lnTo>
                <a:lnTo>
                  <a:pt x="0" y="2547746"/>
                </a:lnTo>
                <a:close/>
              </a:path>
            </a:pathLst>
          </a:custGeom>
          <a:solidFill>
            <a:srgbClr val="8E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72115"/>
            <a:ext cx="12192000" cy="1738630"/>
          </a:xfrm>
          <a:custGeom>
            <a:avLst/>
            <a:gdLst/>
            <a:ahLst/>
            <a:cxnLst/>
            <a:rect l="l" t="t" r="r" b="b"/>
            <a:pathLst>
              <a:path w="12192000" h="1738629">
                <a:moveTo>
                  <a:pt x="0" y="0"/>
                </a:moveTo>
                <a:lnTo>
                  <a:pt x="0" y="1738137"/>
                </a:lnTo>
                <a:lnTo>
                  <a:pt x="12191999" y="1738137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6826" y="2613279"/>
            <a:ext cx="1715770" cy="1630680"/>
          </a:xfrm>
          <a:custGeom>
            <a:avLst/>
            <a:gdLst/>
            <a:ahLst/>
            <a:cxnLst/>
            <a:rect l="l" t="t" r="r" b="b"/>
            <a:pathLst>
              <a:path w="1715770" h="1630679">
                <a:moveTo>
                  <a:pt x="0" y="1630679"/>
                </a:moveTo>
                <a:lnTo>
                  <a:pt x="1715261" y="1630679"/>
                </a:lnTo>
                <a:lnTo>
                  <a:pt x="1715261" y="0"/>
                </a:lnTo>
                <a:lnTo>
                  <a:pt x="0" y="0"/>
                </a:lnTo>
                <a:lnTo>
                  <a:pt x="0" y="16306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1972" y="2491740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203453" y="0"/>
                </a:moveTo>
                <a:lnTo>
                  <a:pt x="0" y="0"/>
                </a:lnTo>
                <a:lnTo>
                  <a:pt x="0" y="1874519"/>
                </a:lnTo>
                <a:lnTo>
                  <a:pt x="203453" y="187451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1137" y="2491740"/>
            <a:ext cx="203835" cy="1874520"/>
          </a:xfrm>
          <a:custGeom>
            <a:avLst/>
            <a:gdLst/>
            <a:ahLst/>
            <a:cxnLst/>
            <a:rect l="l" t="t" r="r" b="b"/>
            <a:pathLst>
              <a:path w="203834" h="1874520">
                <a:moveTo>
                  <a:pt x="0" y="0"/>
                </a:moveTo>
                <a:lnTo>
                  <a:pt x="203453" y="0"/>
                </a:lnTo>
                <a:lnTo>
                  <a:pt x="203453" y="1874519"/>
                </a:lnTo>
                <a:lnTo>
                  <a:pt x="0" y="1874519"/>
                </a:lnTo>
              </a:path>
            </a:pathLst>
          </a:custGeom>
          <a:ln w="19049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55" y="2696337"/>
            <a:ext cx="1464432" cy="146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372" y="2824353"/>
            <a:ext cx="1224533" cy="1225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5395" y="2566035"/>
            <a:ext cx="1736597" cy="1741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572511"/>
            <a:ext cx="9552432" cy="1738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87983" y="3381990"/>
            <a:ext cx="740092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6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b="1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36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b="1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iv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600" b="1" spc="-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b="1" spc="-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8767" y="3648455"/>
            <a:ext cx="3488436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6705" y="3003585"/>
            <a:ext cx="349313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kin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6205" y="2990219"/>
            <a:ext cx="6642100" cy="120015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198120" marR="180340" indent="-9525" algn="ctr">
              <a:lnSpc>
                <a:spcPct val="994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Netwo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(V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fundamental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zure.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5799" y="2396939"/>
            <a:ext cx="144137" cy="13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8780" y="2158868"/>
            <a:ext cx="339725" cy="615315"/>
          </a:xfrm>
          <a:custGeom>
            <a:avLst/>
            <a:gdLst/>
            <a:ahLst/>
            <a:cxnLst/>
            <a:rect l="l" t="t" r="r" b="b"/>
            <a:pathLst>
              <a:path w="339725" h="615314">
                <a:moveTo>
                  <a:pt x="308731" y="0"/>
                </a:moveTo>
                <a:lnTo>
                  <a:pt x="58795" y="232928"/>
                </a:lnTo>
                <a:lnTo>
                  <a:pt x="7223" y="284347"/>
                </a:lnTo>
                <a:lnTo>
                  <a:pt x="0" y="303672"/>
                </a:lnTo>
                <a:lnTo>
                  <a:pt x="1523" y="313822"/>
                </a:lnTo>
                <a:lnTo>
                  <a:pt x="58795" y="380756"/>
                </a:lnTo>
                <a:lnTo>
                  <a:pt x="294741" y="607832"/>
                </a:lnTo>
                <a:lnTo>
                  <a:pt x="312267" y="615055"/>
                </a:lnTo>
                <a:lnTo>
                  <a:pt x="322325" y="613531"/>
                </a:lnTo>
                <a:lnTo>
                  <a:pt x="331317" y="607832"/>
                </a:lnTo>
                <a:lnTo>
                  <a:pt x="337291" y="598810"/>
                </a:lnTo>
                <a:lnTo>
                  <a:pt x="339333" y="588507"/>
                </a:lnTo>
                <a:lnTo>
                  <a:pt x="337291" y="578236"/>
                </a:lnTo>
                <a:lnTo>
                  <a:pt x="331317" y="569213"/>
                </a:lnTo>
                <a:lnTo>
                  <a:pt x="88757" y="322844"/>
                </a:lnTo>
                <a:lnTo>
                  <a:pt x="82783" y="313822"/>
                </a:lnTo>
                <a:lnTo>
                  <a:pt x="80771" y="303672"/>
                </a:lnTo>
                <a:lnTo>
                  <a:pt x="82783" y="293369"/>
                </a:lnTo>
                <a:lnTo>
                  <a:pt x="88757" y="284347"/>
                </a:lnTo>
                <a:lnTo>
                  <a:pt x="327019" y="46481"/>
                </a:lnTo>
                <a:lnTo>
                  <a:pt x="333999" y="37459"/>
                </a:lnTo>
                <a:lnTo>
                  <a:pt x="335889" y="27310"/>
                </a:lnTo>
                <a:lnTo>
                  <a:pt x="333359" y="17007"/>
                </a:lnTo>
                <a:lnTo>
                  <a:pt x="327019" y="8016"/>
                </a:lnTo>
                <a:lnTo>
                  <a:pt x="318241" y="1920"/>
                </a:lnTo>
                <a:lnTo>
                  <a:pt x="308731" y="0"/>
                </a:lnTo>
                <a:close/>
              </a:path>
            </a:pathLst>
          </a:custGeom>
          <a:solidFill>
            <a:srgbClr val="3998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04266" y="2391757"/>
            <a:ext cx="145946" cy="141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9997" y="2158868"/>
            <a:ext cx="337820" cy="615315"/>
          </a:xfrm>
          <a:custGeom>
            <a:avLst/>
            <a:gdLst/>
            <a:ahLst/>
            <a:cxnLst/>
            <a:rect l="l" t="t" r="r" b="b"/>
            <a:pathLst>
              <a:path w="337820" h="615314">
                <a:moveTo>
                  <a:pt x="28590" y="0"/>
                </a:moveTo>
                <a:lnTo>
                  <a:pt x="19049" y="1920"/>
                </a:lnTo>
                <a:lnTo>
                  <a:pt x="10302" y="8016"/>
                </a:lnTo>
                <a:lnTo>
                  <a:pt x="3931" y="17007"/>
                </a:lnTo>
                <a:lnTo>
                  <a:pt x="1402" y="27310"/>
                </a:lnTo>
                <a:lnTo>
                  <a:pt x="3291" y="37459"/>
                </a:lnTo>
                <a:lnTo>
                  <a:pt x="10302" y="46481"/>
                </a:lnTo>
                <a:lnTo>
                  <a:pt x="252862" y="284347"/>
                </a:lnTo>
                <a:lnTo>
                  <a:pt x="258836" y="293369"/>
                </a:lnTo>
                <a:lnTo>
                  <a:pt x="260847" y="303672"/>
                </a:lnTo>
                <a:lnTo>
                  <a:pt x="258836" y="313822"/>
                </a:lnTo>
                <a:lnTo>
                  <a:pt x="252862" y="322844"/>
                </a:lnTo>
                <a:lnTo>
                  <a:pt x="5974" y="569213"/>
                </a:lnTo>
                <a:lnTo>
                  <a:pt x="0" y="578236"/>
                </a:lnTo>
                <a:lnTo>
                  <a:pt x="14996" y="613531"/>
                </a:lnTo>
                <a:lnTo>
                  <a:pt x="25024" y="615055"/>
                </a:lnTo>
                <a:lnTo>
                  <a:pt x="34686" y="612891"/>
                </a:lnTo>
                <a:lnTo>
                  <a:pt x="42550" y="607832"/>
                </a:lnTo>
                <a:lnTo>
                  <a:pt x="330067" y="322844"/>
                </a:lnTo>
                <a:lnTo>
                  <a:pt x="335798" y="313822"/>
                </a:lnTo>
                <a:lnTo>
                  <a:pt x="337322" y="303672"/>
                </a:lnTo>
                <a:lnTo>
                  <a:pt x="335158" y="293369"/>
                </a:lnTo>
                <a:lnTo>
                  <a:pt x="330067" y="284347"/>
                </a:lnTo>
                <a:lnTo>
                  <a:pt x="278526" y="232928"/>
                </a:lnTo>
                <a:lnTo>
                  <a:pt x="46725" y="8016"/>
                </a:lnTo>
                <a:lnTo>
                  <a:pt x="38099" y="1920"/>
                </a:lnTo>
                <a:lnTo>
                  <a:pt x="28590" y="0"/>
                </a:lnTo>
                <a:close/>
              </a:path>
            </a:pathLst>
          </a:custGeom>
          <a:solidFill>
            <a:srgbClr val="3998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059" y="2391757"/>
            <a:ext cx="141642" cy="141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60370">
              <a:lnSpc>
                <a:spcPct val="100000"/>
              </a:lnSpc>
            </a:pPr>
            <a:r>
              <a:rPr spc="-35" dirty="0"/>
              <a:t>A</a:t>
            </a:r>
            <a:r>
              <a:rPr spc="-10" dirty="0"/>
              <a:t>z</a:t>
            </a:r>
            <a:r>
              <a:rPr spc="-25" dirty="0"/>
              <a:t>ure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20" dirty="0"/>
              <a:t>Virtu</a:t>
            </a:r>
            <a:r>
              <a:rPr spc="-15" dirty="0"/>
              <a:t>al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5" dirty="0"/>
              <a:t>N</a:t>
            </a:r>
            <a:r>
              <a:rPr spc="-50" dirty="0"/>
              <a:t>e</a:t>
            </a:r>
            <a:r>
              <a:rPr spc="-25" dirty="0"/>
              <a:t>tw</a:t>
            </a:r>
            <a:r>
              <a:rPr spc="-55" dirty="0"/>
              <a:t>o</a:t>
            </a:r>
            <a:r>
              <a:rPr spc="-25" dirty="0"/>
              <a:t>r</a:t>
            </a:r>
            <a:r>
              <a:rPr spc="-50" dirty="0"/>
              <a:t>k</a:t>
            </a:r>
            <a:r>
              <a:rPr spc="-20" dirty="0"/>
              <a:t>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9889" y="2714609"/>
            <a:ext cx="3712845" cy="664210"/>
          </a:xfrm>
          <a:custGeom>
            <a:avLst/>
            <a:gdLst/>
            <a:ahLst/>
            <a:cxnLst/>
            <a:rect l="l" t="t" r="r" b="b"/>
            <a:pathLst>
              <a:path w="3712845" h="664210">
                <a:moveTo>
                  <a:pt x="3601851" y="0"/>
                </a:moveTo>
                <a:lnTo>
                  <a:pt x="110611" y="0"/>
                </a:lnTo>
                <a:lnTo>
                  <a:pt x="67574" y="8656"/>
                </a:lnTo>
                <a:lnTo>
                  <a:pt x="32400" y="32400"/>
                </a:lnTo>
                <a:lnTo>
                  <a:pt x="8656" y="67574"/>
                </a:lnTo>
                <a:lnTo>
                  <a:pt x="0" y="110642"/>
                </a:lnTo>
                <a:lnTo>
                  <a:pt x="0" y="553090"/>
                </a:lnTo>
                <a:lnTo>
                  <a:pt x="8656" y="596158"/>
                </a:lnTo>
                <a:lnTo>
                  <a:pt x="32400" y="631332"/>
                </a:lnTo>
                <a:lnTo>
                  <a:pt x="67574" y="655076"/>
                </a:lnTo>
                <a:lnTo>
                  <a:pt x="110611" y="663701"/>
                </a:lnTo>
                <a:lnTo>
                  <a:pt x="3601851" y="663701"/>
                </a:lnTo>
                <a:lnTo>
                  <a:pt x="3644920" y="655076"/>
                </a:lnTo>
                <a:lnTo>
                  <a:pt x="3680094" y="631332"/>
                </a:lnTo>
                <a:lnTo>
                  <a:pt x="3703838" y="596158"/>
                </a:lnTo>
                <a:lnTo>
                  <a:pt x="3712463" y="553090"/>
                </a:lnTo>
                <a:lnTo>
                  <a:pt x="3712463" y="110642"/>
                </a:lnTo>
                <a:lnTo>
                  <a:pt x="3703838" y="67574"/>
                </a:lnTo>
                <a:lnTo>
                  <a:pt x="3680094" y="32400"/>
                </a:lnTo>
                <a:lnTo>
                  <a:pt x="3644920" y="8656"/>
                </a:lnTo>
                <a:lnTo>
                  <a:pt x="360185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39889" y="2714609"/>
            <a:ext cx="3712845" cy="664210"/>
          </a:xfrm>
          <a:custGeom>
            <a:avLst/>
            <a:gdLst/>
            <a:ahLst/>
            <a:cxnLst/>
            <a:rect l="l" t="t" r="r" b="b"/>
            <a:pathLst>
              <a:path w="3712845" h="664210">
                <a:moveTo>
                  <a:pt x="0" y="110642"/>
                </a:moveTo>
                <a:lnTo>
                  <a:pt x="8656" y="67574"/>
                </a:lnTo>
                <a:lnTo>
                  <a:pt x="32400" y="32400"/>
                </a:lnTo>
                <a:lnTo>
                  <a:pt x="67574" y="8656"/>
                </a:lnTo>
                <a:lnTo>
                  <a:pt x="110611" y="0"/>
                </a:lnTo>
                <a:lnTo>
                  <a:pt x="3601851" y="0"/>
                </a:lnTo>
                <a:lnTo>
                  <a:pt x="3644920" y="8656"/>
                </a:lnTo>
                <a:lnTo>
                  <a:pt x="3680094" y="32400"/>
                </a:lnTo>
                <a:lnTo>
                  <a:pt x="3703838" y="67574"/>
                </a:lnTo>
                <a:lnTo>
                  <a:pt x="3712463" y="110642"/>
                </a:lnTo>
                <a:lnTo>
                  <a:pt x="3712463" y="553090"/>
                </a:lnTo>
                <a:lnTo>
                  <a:pt x="3703838" y="596158"/>
                </a:lnTo>
                <a:lnTo>
                  <a:pt x="3680094" y="631332"/>
                </a:lnTo>
                <a:lnTo>
                  <a:pt x="3644920" y="655076"/>
                </a:lnTo>
                <a:lnTo>
                  <a:pt x="3601851" y="663701"/>
                </a:lnTo>
                <a:lnTo>
                  <a:pt x="110611" y="663701"/>
                </a:lnTo>
                <a:lnTo>
                  <a:pt x="67574" y="655076"/>
                </a:lnTo>
                <a:lnTo>
                  <a:pt x="32400" y="631332"/>
                </a:lnTo>
                <a:lnTo>
                  <a:pt x="8656" y="596158"/>
                </a:lnTo>
                <a:lnTo>
                  <a:pt x="0" y="553090"/>
                </a:lnTo>
                <a:lnTo>
                  <a:pt x="0" y="11064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30623" y="2705100"/>
            <a:ext cx="3732276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7369" y="2905653"/>
            <a:ext cx="102108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ubne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39889" y="3775069"/>
            <a:ext cx="3712845" cy="664845"/>
          </a:xfrm>
          <a:custGeom>
            <a:avLst/>
            <a:gdLst/>
            <a:ahLst/>
            <a:cxnLst/>
            <a:rect l="l" t="t" r="r" b="b"/>
            <a:pathLst>
              <a:path w="3712845" h="664845">
                <a:moveTo>
                  <a:pt x="3601730" y="0"/>
                </a:moveTo>
                <a:lnTo>
                  <a:pt x="110764" y="0"/>
                </a:lnTo>
                <a:lnTo>
                  <a:pt x="67574" y="8625"/>
                </a:lnTo>
                <a:lnTo>
                  <a:pt x="32400" y="32400"/>
                </a:lnTo>
                <a:lnTo>
                  <a:pt x="8656" y="67565"/>
                </a:lnTo>
                <a:lnTo>
                  <a:pt x="0" y="110749"/>
                </a:lnTo>
                <a:lnTo>
                  <a:pt x="0" y="553721"/>
                </a:lnTo>
                <a:lnTo>
                  <a:pt x="8656" y="596905"/>
                </a:lnTo>
                <a:lnTo>
                  <a:pt x="32400" y="632088"/>
                </a:lnTo>
                <a:lnTo>
                  <a:pt x="67574" y="655829"/>
                </a:lnTo>
                <a:lnTo>
                  <a:pt x="110764" y="664473"/>
                </a:lnTo>
                <a:lnTo>
                  <a:pt x="3601730" y="664473"/>
                </a:lnTo>
                <a:lnTo>
                  <a:pt x="3644920" y="655829"/>
                </a:lnTo>
                <a:lnTo>
                  <a:pt x="3680094" y="632088"/>
                </a:lnTo>
                <a:lnTo>
                  <a:pt x="3703838" y="596905"/>
                </a:lnTo>
                <a:lnTo>
                  <a:pt x="3712463" y="553721"/>
                </a:lnTo>
                <a:lnTo>
                  <a:pt x="3712463" y="110749"/>
                </a:lnTo>
                <a:lnTo>
                  <a:pt x="3703838" y="67565"/>
                </a:lnTo>
                <a:lnTo>
                  <a:pt x="3680094" y="32400"/>
                </a:lnTo>
                <a:lnTo>
                  <a:pt x="3644920" y="8625"/>
                </a:lnTo>
                <a:lnTo>
                  <a:pt x="36017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9889" y="3775069"/>
            <a:ext cx="3712845" cy="664845"/>
          </a:xfrm>
          <a:custGeom>
            <a:avLst/>
            <a:gdLst/>
            <a:ahLst/>
            <a:cxnLst/>
            <a:rect l="l" t="t" r="r" b="b"/>
            <a:pathLst>
              <a:path w="3712845" h="664845">
                <a:moveTo>
                  <a:pt x="0" y="110749"/>
                </a:moveTo>
                <a:lnTo>
                  <a:pt x="8656" y="67565"/>
                </a:lnTo>
                <a:lnTo>
                  <a:pt x="32400" y="32400"/>
                </a:lnTo>
                <a:lnTo>
                  <a:pt x="67574" y="8625"/>
                </a:lnTo>
                <a:lnTo>
                  <a:pt x="110764" y="0"/>
                </a:lnTo>
                <a:lnTo>
                  <a:pt x="3601730" y="0"/>
                </a:lnTo>
                <a:lnTo>
                  <a:pt x="3644920" y="8625"/>
                </a:lnTo>
                <a:lnTo>
                  <a:pt x="3680094" y="32400"/>
                </a:lnTo>
                <a:lnTo>
                  <a:pt x="3703838" y="67565"/>
                </a:lnTo>
                <a:lnTo>
                  <a:pt x="3712463" y="110749"/>
                </a:lnTo>
                <a:lnTo>
                  <a:pt x="3712463" y="553721"/>
                </a:lnTo>
                <a:lnTo>
                  <a:pt x="3703838" y="596905"/>
                </a:lnTo>
                <a:lnTo>
                  <a:pt x="3680094" y="632088"/>
                </a:lnTo>
                <a:lnTo>
                  <a:pt x="3644920" y="655829"/>
                </a:lnTo>
                <a:lnTo>
                  <a:pt x="3601730" y="664473"/>
                </a:lnTo>
                <a:lnTo>
                  <a:pt x="110764" y="664473"/>
                </a:lnTo>
                <a:lnTo>
                  <a:pt x="67574" y="655829"/>
                </a:lnTo>
                <a:lnTo>
                  <a:pt x="32400" y="632088"/>
                </a:lnTo>
                <a:lnTo>
                  <a:pt x="8656" y="596905"/>
                </a:lnTo>
                <a:lnTo>
                  <a:pt x="0" y="553721"/>
                </a:lnTo>
                <a:lnTo>
                  <a:pt x="0" y="110749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0623" y="3765803"/>
            <a:ext cx="3732276" cy="684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87369" y="3966859"/>
            <a:ext cx="10210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39889" y="4849498"/>
            <a:ext cx="3712845" cy="664210"/>
          </a:xfrm>
          <a:custGeom>
            <a:avLst/>
            <a:gdLst/>
            <a:ahLst/>
            <a:cxnLst/>
            <a:rect l="l" t="t" r="r" b="b"/>
            <a:pathLst>
              <a:path w="3712845" h="664210">
                <a:moveTo>
                  <a:pt x="3601851" y="0"/>
                </a:moveTo>
                <a:lnTo>
                  <a:pt x="110611" y="0"/>
                </a:lnTo>
                <a:lnTo>
                  <a:pt x="67574" y="8631"/>
                </a:lnTo>
                <a:lnTo>
                  <a:pt x="32400" y="32384"/>
                </a:lnTo>
                <a:lnTo>
                  <a:pt x="8656" y="67555"/>
                </a:lnTo>
                <a:lnTo>
                  <a:pt x="0" y="110608"/>
                </a:lnTo>
                <a:lnTo>
                  <a:pt x="0" y="553080"/>
                </a:lnTo>
                <a:lnTo>
                  <a:pt x="8656" y="596133"/>
                </a:lnTo>
                <a:lnTo>
                  <a:pt x="32400" y="631316"/>
                </a:lnTo>
                <a:lnTo>
                  <a:pt x="67574" y="655057"/>
                </a:lnTo>
                <a:lnTo>
                  <a:pt x="110611" y="663701"/>
                </a:lnTo>
                <a:lnTo>
                  <a:pt x="3601851" y="663701"/>
                </a:lnTo>
                <a:lnTo>
                  <a:pt x="3644920" y="655057"/>
                </a:lnTo>
                <a:lnTo>
                  <a:pt x="3680094" y="631316"/>
                </a:lnTo>
                <a:lnTo>
                  <a:pt x="3703838" y="596133"/>
                </a:lnTo>
                <a:lnTo>
                  <a:pt x="3712463" y="553080"/>
                </a:lnTo>
                <a:lnTo>
                  <a:pt x="3712463" y="110608"/>
                </a:lnTo>
                <a:lnTo>
                  <a:pt x="3703838" y="67555"/>
                </a:lnTo>
                <a:lnTo>
                  <a:pt x="3680094" y="32384"/>
                </a:lnTo>
                <a:lnTo>
                  <a:pt x="3644920" y="8631"/>
                </a:lnTo>
                <a:lnTo>
                  <a:pt x="360185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9889" y="4849498"/>
            <a:ext cx="3712845" cy="664210"/>
          </a:xfrm>
          <a:custGeom>
            <a:avLst/>
            <a:gdLst/>
            <a:ahLst/>
            <a:cxnLst/>
            <a:rect l="l" t="t" r="r" b="b"/>
            <a:pathLst>
              <a:path w="3712845" h="664210">
                <a:moveTo>
                  <a:pt x="0" y="110608"/>
                </a:moveTo>
                <a:lnTo>
                  <a:pt x="8656" y="67555"/>
                </a:lnTo>
                <a:lnTo>
                  <a:pt x="32400" y="32384"/>
                </a:lnTo>
                <a:lnTo>
                  <a:pt x="67574" y="8631"/>
                </a:lnTo>
                <a:lnTo>
                  <a:pt x="110611" y="0"/>
                </a:lnTo>
                <a:lnTo>
                  <a:pt x="3601851" y="0"/>
                </a:lnTo>
                <a:lnTo>
                  <a:pt x="3644920" y="8631"/>
                </a:lnTo>
                <a:lnTo>
                  <a:pt x="3680094" y="32384"/>
                </a:lnTo>
                <a:lnTo>
                  <a:pt x="3703838" y="67555"/>
                </a:lnTo>
                <a:lnTo>
                  <a:pt x="3712463" y="110608"/>
                </a:lnTo>
                <a:lnTo>
                  <a:pt x="3712463" y="553080"/>
                </a:lnTo>
                <a:lnTo>
                  <a:pt x="3703838" y="596133"/>
                </a:lnTo>
                <a:lnTo>
                  <a:pt x="3680094" y="631316"/>
                </a:lnTo>
                <a:lnTo>
                  <a:pt x="3644920" y="655057"/>
                </a:lnTo>
                <a:lnTo>
                  <a:pt x="3601851" y="663701"/>
                </a:lnTo>
                <a:lnTo>
                  <a:pt x="110611" y="663701"/>
                </a:lnTo>
                <a:lnTo>
                  <a:pt x="67574" y="655057"/>
                </a:lnTo>
                <a:lnTo>
                  <a:pt x="32400" y="631316"/>
                </a:lnTo>
                <a:lnTo>
                  <a:pt x="8656" y="596133"/>
                </a:lnTo>
                <a:lnTo>
                  <a:pt x="0" y="553080"/>
                </a:lnTo>
                <a:lnTo>
                  <a:pt x="0" y="11060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30623" y="4840223"/>
            <a:ext cx="3732276" cy="68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8223" y="5041660"/>
            <a:ext cx="15633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ubscr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49430" y="1654667"/>
            <a:ext cx="3712845" cy="664210"/>
          </a:xfrm>
          <a:custGeom>
            <a:avLst/>
            <a:gdLst/>
            <a:ahLst/>
            <a:cxnLst/>
            <a:rect l="l" t="t" r="r" b="b"/>
            <a:pathLst>
              <a:path w="3712845" h="664210">
                <a:moveTo>
                  <a:pt x="3601851" y="0"/>
                </a:moveTo>
                <a:lnTo>
                  <a:pt x="110611" y="0"/>
                </a:lnTo>
                <a:lnTo>
                  <a:pt x="67543" y="8656"/>
                </a:lnTo>
                <a:lnTo>
                  <a:pt x="32369" y="32400"/>
                </a:lnTo>
                <a:lnTo>
                  <a:pt x="8625" y="67574"/>
                </a:lnTo>
                <a:lnTo>
                  <a:pt x="0" y="110642"/>
                </a:lnTo>
                <a:lnTo>
                  <a:pt x="0" y="553090"/>
                </a:lnTo>
                <a:lnTo>
                  <a:pt x="8625" y="596158"/>
                </a:lnTo>
                <a:lnTo>
                  <a:pt x="32369" y="631332"/>
                </a:lnTo>
                <a:lnTo>
                  <a:pt x="67543" y="654954"/>
                </a:lnTo>
                <a:lnTo>
                  <a:pt x="110611" y="663701"/>
                </a:lnTo>
                <a:lnTo>
                  <a:pt x="3601851" y="663701"/>
                </a:lnTo>
                <a:lnTo>
                  <a:pt x="3644889" y="654954"/>
                </a:lnTo>
                <a:lnTo>
                  <a:pt x="3680063" y="631332"/>
                </a:lnTo>
                <a:lnTo>
                  <a:pt x="3703807" y="596158"/>
                </a:lnTo>
                <a:lnTo>
                  <a:pt x="3712463" y="553090"/>
                </a:lnTo>
                <a:lnTo>
                  <a:pt x="3712463" y="110642"/>
                </a:lnTo>
                <a:lnTo>
                  <a:pt x="3703807" y="67574"/>
                </a:lnTo>
                <a:lnTo>
                  <a:pt x="3680063" y="32400"/>
                </a:lnTo>
                <a:lnTo>
                  <a:pt x="3644889" y="8656"/>
                </a:lnTo>
                <a:lnTo>
                  <a:pt x="360185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9430" y="1654667"/>
            <a:ext cx="3712845" cy="664210"/>
          </a:xfrm>
          <a:custGeom>
            <a:avLst/>
            <a:gdLst/>
            <a:ahLst/>
            <a:cxnLst/>
            <a:rect l="l" t="t" r="r" b="b"/>
            <a:pathLst>
              <a:path w="3712845" h="664210">
                <a:moveTo>
                  <a:pt x="0" y="110642"/>
                </a:moveTo>
                <a:lnTo>
                  <a:pt x="8625" y="67574"/>
                </a:lnTo>
                <a:lnTo>
                  <a:pt x="32369" y="32400"/>
                </a:lnTo>
                <a:lnTo>
                  <a:pt x="67543" y="8656"/>
                </a:lnTo>
                <a:lnTo>
                  <a:pt x="110611" y="0"/>
                </a:lnTo>
                <a:lnTo>
                  <a:pt x="3601851" y="0"/>
                </a:lnTo>
                <a:lnTo>
                  <a:pt x="3644889" y="8656"/>
                </a:lnTo>
                <a:lnTo>
                  <a:pt x="3680063" y="32400"/>
                </a:lnTo>
                <a:lnTo>
                  <a:pt x="3703807" y="67574"/>
                </a:lnTo>
                <a:lnTo>
                  <a:pt x="3712463" y="110642"/>
                </a:lnTo>
                <a:lnTo>
                  <a:pt x="3712463" y="553090"/>
                </a:lnTo>
                <a:lnTo>
                  <a:pt x="3703807" y="596158"/>
                </a:lnTo>
                <a:lnTo>
                  <a:pt x="3680063" y="631332"/>
                </a:lnTo>
                <a:lnTo>
                  <a:pt x="3644889" y="654954"/>
                </a:lnTo>
                <a:lnTo>
                  <a:pt x="3601851" y="663701"/>
                </a:lnTo>
                <a:lnTo>
                  <a:pt x="110611" y="663701"/>
                </a:lnTo>
                <a:lnTo>
                  <a:pt x="67543" y="654954"/>
                </a:lnTo>
                <a:lnTo>
                  <a:pt x="32369" y="631332"/>
                </a:lnTo>
                <a:lnTo>
                  <a:pt x="8625" y="596158"/>
                </a:lnTo>
                <a:lnTo>
                  <a:pt x="0" y="553090"/>
                </a:lnTo>
                <a:lnTo>
                  <a:pt x="0" y="11064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39767" y="1645920"/>
            <a:ext cx="3732276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75635" y="1846719"/>
            <a:ext cx="1844039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Addres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67504">
              <a:lnSpc>
                <a:spcPct val="100000"/>
              </a:lnSpc>
            </a:pPr>
            <a:r>
              <a:rPr spc="-25" dirty="0"/>
              <a:t>VNet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25" dirty="0"/>
              <a:t>nce</a:t>
            </a:r>
            <a:r>
              <a:rPr spc="-55" dirty="0"/>
              <a:t>p</a:t>
            </a:r>
            <a:r>
              <a:rPr spc="-20" dirty="0"/>
              <a:t>ts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9573" y="2305562"/>
            <a:ext cx="8912860" cy="224663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33755" indent="-28511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83439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overlappi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addre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Clr>
                <a:srgbClr val="FFFFFF"/>
              </a:buClr>
              <a:buFont typeface="Arial Unicode MS"/>
              <a:buChar char="▪"/>
            </a:pPr>
            <a:endParaRPr sz="2050">
              <a:latin typeface="Times New Roman"/>
              <a:cs typeface="Times New Roman"/>
            </a:endParaRPr>
          </a:p>
          <a:p>
            <a:pPr marL="833755" indent="-28511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83439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cov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entir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pac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Clr>
                <a:srgbClr val="FFFFFF"/>
              </a:buClr>
              <a:buFont typeface="Arial Unicode MS"/>
              <a:buChar char="▪"/>
            </a:pPr>
            <a:endParaRPr sz="2050">
              <a:latin typeface="Times New Roman"/>
              <a:cs typeface="Times New Roman"/>
            </a:endParaRPr>
          </a:p>
          <a:p>
            <a:pPr marL="833755" indent="-28511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83439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Clr>
                <a:srgbClr val="FFFFFF"/>
              </a:buClr>
              <a:buFont typeface="Arial Unicode MS"/>
              <a:buChar char="▪"/>
            </a:pPr>
            <a:endParaRPr sz="2050">
              <a:latin typeface="Times New Roman"/>
              <a:cs typeface="Times New Roman"/>
            </a:endParaRPr>
          </a:p>
          <a:p>
            <a:pPr marL="833755" indent="-285115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83439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assignin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NSG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subne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8385">
              <a:lnSpc>
                <a:spcPct val="100000"/>
              </a:lnSpc>
            </a:pPr>
            <a:r>
              <a:rPr spc="-25" dirty="0"/>
              <a:t>VNet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B</a:t>
            </a:r>
            <a:r>
              <a:rPr spc="-30" dirty="0"/>
              <a:t>es</a:t>
            </a:r>
            <a:r>
              <a:rPr spc="-15" dirty="0"/>
              <a:t>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5" dirty="0"/>
              <a:t>p</a:t>
            </a:r>
            <a:r>
              <a:rPr spc="-35" dirty="0"/>
              <a:t>rac</a:t>
            </a:r>
            <a:r>
              <a:rPr spc="-20" dirty="0"/>
              <a:t>tic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1719" y="3096249"/>
            <a:ext cx="6753225" cy="466725"/>
          </a:xfrm>
          <a:custGeom>
            <a:avLst/>
            <a:gdLst/>
            <a:ahLst/>
            <a:cxnLst/>
            <a:rect l="l" t="t" r="r" b="b"/>
            <a:pathLst>
              <a:path w="6753225" h="466725">
                <a:moveTo>
                  <a:pt x="6674997" y="0"/>
                </a:moveTo>
                <a:lnTo>
                  <a:pt x="77855" y="0"/>
                </a:lnTo>
                <a:lnTo>
                  <a:pt x="47493" y="6095"/>
                </a:lnTo>
                <a:lnTo>
                  <a:pt x="22728" y="22738"/>
                </a:lnTo>
                <a:lnTo>
                  <a:pt x="6095" y="47518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78"/>
                </a:lnTo>
                <a:lnTo>
                  <a:pt x="22728" y="443758"/>
                </a:lnTo>
                <a:lnTo>
                  <a:pt x="47493" y="460369"/>
                </a:lnTo>
                <a:lnTo>
                  <a:pt x="77855" y="466465"/>
                </a:lnTo>
                <a:lnTo>
                  <a:pt x="6674997" y="466465"/>
                </a:lnTo>
                <a:lnTo>
                  <a:pt x="6705356" y="460369"/>
                </a:lnTo>
                <a:lnTo>
                  <a:pt x="6730105" y="443758"/>
                </a:lnTo>
                <a:lnTo>
                  <a:pt x="6746747" y="418978"/>
                </a:lnTo>
                <a:lnTo>
                  <a:pt x="6752843" y="388741"/>
                </a:lnTo>
                <a:lnTo>
                  <a:pt x="6752843" y="77723"/>
                </a:lnTo>
                <a:lnTo>
                  <a:pt x="6746747" y="47518"/>
                </a:lnTo>
                <a:lnTo>
                  <a:pt x="6730105" y="22738"/>
                </a:lnTo>
                <a:lnTo>
                  <a:pt x="6705356" y="6095"/>
                </a:lnTo>
                <a:lnTo>
                  <a:pt x="66749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31719" y="3096249"/>
            <a:ext cx="6753225" cy="466725"/>
          </a:xfrm>
          <a:custGeom>
            <a:avLst/>
            <a:gdLst/>
            <a:ahLst/>
            <a:cxnLst/>
            <a:rect l="l" t="t" r="r" b="b"/>
            <a:pathLst>
              <a:path w="6753225" h="466725">
                <a:moveTo>
                  <a:pt x="0" y="77723"/>
                </a:moveTo>
                <a:lnTo>
                  <a:pt x="6095" y="47518"/>
                </a:lnTo>
                <a:lnTo>
                  <a:pt x="22728" y="22738"/>
                </a:lnTo>
                <a:lnTo>
                  <a:pt x="47493" y="6095"/>
                </a:lnTo>
                <a:lnTo>
                  <a:pt x="77855" y="0"/>
                </a:lnTo>
                <a:lnTo>
                  <a:pt x="6674997" y="0"/>
                </a:lnTo>
                <a:lnTo>
                  <a:pt x="6705356" y="6095"/>
                </a:lnTo>
                <a:lnTo>
                  <a:pt x="6730105" y="22738"/>
                </a:lnTo>
                <a:lnTo>
                  <a:pt x="6746747" y="47518"/>
                </a:lnTo>
                <a:lnTo>
                  <a:pt x="6752843" y="77723"/>
                </a:lnTo>
                <a:lnTo>
                  <a:pt x="6752843" y="388741"/>
                </a:lnTo>
                <a:lnTo>
                  <a:pt x="6746747" y="418978"/>
                </a:lnTo>
                <a:lnTo>
                  <a:pt x="6730105" y="443758"/>
                </a:lnTo>
                <a:lnTo>
                  <a:pt x="6705356" y="460369"/>
                </a:lnTo>
                <a:lnTo>
                  <a:pt x="6674997" y="466465"/>
                </a:lnTo>
                <a:lnTo>
                  <a:pt x="77855" y="466465"/>
                </a:lnTo>
                <a:lnTo>
                  <a:pt x="47493" y="460369"/>
                </a:lnTo>
                <a:lnTo>
                  <a:pt x="22728" y="443758"/>
                </a:lnTo>
                <a:lnTo>
                  <a:pt x="6095" y="418978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2576" y="3086100"/>
            <a:ext cx="6772656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0310" y="4089404"/>
            <a:ext cx="4121785" cy="466725"/>
          </a:xfrm>
          <a:custGeom>
            <a:avLst/>
            <a:gdLst/>
            <a:ahLst/>
            <a:cxnLst/>
            <a:rect l="l" t="t" r="r" b="b"/>
            <a:pathLst>
              <a:path w="4121784" h="466725">
                <a:moveTo>
                  <a:pt x="404381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38"/>
                </a:lnTo>
                <a:lnTo>
                  <a:pt x="6095" y="418968"/>
                </a:lnTo>
                <a:lnTo>
                  <a:pt x="22738" y="443733"/>
                </a:lnTo>
                <a:lnTo>
                  <a:pt x="47487" y="460366"/>
                </a:lnTo>
                <a:lnTo>
                  <a:pt x="77845" y="466462"/>
                </a:lnTo>
                <a:lnTo>
                  <a:pt x="4043811" y="466462"/>
                </a:lnTo>
                <a:lnTo>
                  <a:pt x="4074139" y="460366"/>
                </a:lnTo>
                <a:lnTo>
                  <a:pt x="4098919" y="443733"/>
                </a:lnTo>
                <a:lnTo>
                  <a:pt x="4115561" y="418968"/>
                </a:lnTo>
                <a:lnTo>
                  <a:pt x="4121657" y="388738"/>
                </a:lnTo>
                <a:lnTo>
                  <a:pt x="4121657" y="77723"/>
                </a:lnTo>
                <a:lnTo>
                  <a:pt x="4115561" y="47493"/>
                </a:lnTo>
                <a:lnTo>
                  <a:pt x="4098919" y="22728"/>
                </a:lnTo>
                <a:lnTo>
                  <a:pt x="4074139" y="6095"/>
                </a:lnTo>
                <a:lnTo>
                  <a:pt x="404381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0310" y="4089404"/>
            <a:ext cx="4121785" cy="466725"/>
          </a:xfrm>
          <a:custGeom>
            <a:avLst/>
            <a:gdLst/>
            <a:ahLst/>
            <a:cxnLst/>
            <a:rect l="l" t="t" r="r" b="b"/>
            <a:pathLst>
              <a:path w="4121784" h="466725">
                <a:moveTo>
                  <a:pt x="0" y="77723"/>
                </a:moveTo>
                <a:lnTo>
                  <a:pt x="6095" y="47493"/>
                </a:lnTo>
                <a:lnTo>
                  <a:pt x="22738" y="22728"/>
                </a:lnTo>
                <a:lnTo>
                  <a:pt x="47487" y="6095"/>
                </a:lnTo>
                <a:lnTo>
                  <a:pt x="77845" y="0"/>
                </a:lnTo>
                <a:lnTo>
                  <a:pt x="4043811" y="0"/>
                </a:lnTo>
                <a:lnTo>
                  <a:pt x="4074139" y="6095"/>
                </a:lnTo>
                <a:lnTo>
                  <a:pt x="4098919" y="22728"/>
                </a:lnTo>
                <a:lnTo>
                  <a:pt x="4115561" y="47493"/>
                </a:lnTo>
                <a:lnTo>
                  <a:pt x="4121657" y="77723"/>
                </a:lnTo>
                <a:lnTo>
                  <a:pt x="4121657" y="388738"/>
                </a:lnTo>
                <a:lnTo>
                  <a:pt x="4115561" y="418968"/>
                </a:lnTo>
                <a:lnTo>
                  <a:pt x="4098919" y="443733"/>
                </a:lnTo>
                <a:lnTo>
                  <a:pt x="4074139" y="460366"/>
                </a:lnTo>
                <a:lnTo>
                  <a:pt x="4043811" y="466462"/>
                </a:lnTo>
                <a:lnTo>
                  <a:pt x="77845" y="466462"/>
                </a:lnTo>
                <a:lnTo>
                  <a:pt x="47487" y="460366"/>
                </a:lnTo>
                <a:lnTo>
                  <a:pt x="22738" y="443733"/>
                </a:lnTo>
                <a:lnTo>
                  <a:pt x="6095" y="418968"/>
                </a:lnTo>
                <a:lnTo>
                  <a:pt x="0" y="388738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0647" y="4079747"/>
            <a:ext cx="4140707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70310" y="4903470"/>
            <a:ext cx="4121785" cy="466725"/>
          </a:xfrm>
          <a:custGeom>
            <a:avLst/>
            <a:gdLst/>
            <a:ahLst/>
            <a:cxnLst/>
            <a:rect l="l" t="t" r="r" b="b"/>
            <a:pathLst>
              <a:path w="4121784" h="466725">
                <a:moveTo>
                  <a:pt x="404381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38" y="443733"/>
                </a:lnTo>
                <a:lnTo>
                  <a:pt x="47487" y="460379"/>
                </a:lnTo>
                <a:lnTo>
                  <a:pt x="77845" y="466475"/>
                </a:lnTo>
                <a:lnTo>
                  <a:pt x="4043811" y="466475"/>
                </a:lnTo>
                <a:lnTo>
                  <a:pt x="4074139" y="460379"/>
                </a:lnTo>
                <a:lnTo>
                  <a:pt x="4098919" y="443733"/>
                </a:lnTo>
                <a:lnTo>
                  <a:pt x="4115561" y="418968"/>
                </a:lnTo>
                <a:lnTo>
                  <a:pt x="4121657" y="388751"/>
                </a:lnTo>
                <a:lnTo>
                  <a:pt x="4121657" y="77723"/>
                </a:lnTo>
                <a:lnTo>
                  <a:pt x="4115561" y="47493"/>
                </a:lnTo>
                <a:lnTo>
                  <a:pt x="4098919" y="22728"/>
                </a:lnTo>
                <a:lnTo>
                  <a:pt x="4074139" y="6095"/>
                </a:lnTo>
                <a:lnTo>
                  <a:pt x="404381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0310" y="4903470"/>
            <a:ext cx="4121785" cy="466725"/>
          </a:xfrm>
          <a:custGeom>
            <a:avLst/>
            <a:gdLst/>
            <a:ahLst/>
            <a:cxnLst/>
            <a:rect l="l" t="t" r="r" b="b"/>
            <a:pathLst>
              <a:path w="4121784" h="466725">
                <a:moveTo>
                  <a:pt x="0" y="77723"/>
                </a:moveTo>
                <a:lnTo>
                  <a:pt x="6095" y="47493"/>
                </a:lnTo>
                <a:lnTo>
                  <a:pt x="22738" y="22728"/>
                </a:lnTo>
                <a:lnTo>
                  <a:pt x="47487" y="6095"/>
                </a:lnTo>
                <a:lnTo>
                  <a:pt x="77845" y="0"/>
                </a:lnTo>
                <a:lnTo>
                  <a:pt x="4043811" y="0"/>
                </a:lnTo>
                <a:lnTo>
                  <a:pt x="4074139" y="6095"/>
                </a:lnTo>
                <a:lnTo>
                  <a:pt x="4098919" y="22728"/>
                </a:lnTo>
                <a:lnTo>
                  <a:pt x="4115561" y="47493"/>
                </a:lnTo>
                <a:lnTo>
                  <a:pt x="4121657" y="77723"/>
                </a:lnTo>
                <a:lnTo>
                  <a:pt x="4121657" y="388751"/>
                </a:lnTo>
                <a:lnTo>
                  <a:pt x="4115561" y="418968"/>
                </a:lnTo>
                <a:lnTo>
                  <a:pt x="4098919" y="443733"/>
                </a:lnTo>
                <a:lnTo>
                  <a:pt x="4074139" y="460379"/>
                </a:lnTo>
                <a:lnTo>
                  <a:pt x="4043811" y="466475"/>
                </a:lnTo>
                <a:lnTo>
                  <a:pt x="77845" y="466475"/>
                </a:lnTo>
                <a:lnTo>
                  <a:pt x="47487" y="460379"/>
                </a:lnTo>
                <a:lnTo>
                  <a:pt x="22738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0647" y="4893564"/>
            <a:ext cx="4140707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67814" y="3188094"/>
            <a:ext cx="4284980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2505" indent="-98044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und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traf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vide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26135" marR="775335" indent="165735">
              <a:lnSpc>
                <a:spcPct val="267100"/>
              </a:lnSpc>
              <a:spcBef>
                <a:spcPts val="141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pub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dres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pub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41244" y="2036947"/>
            <a:ext cx="6753225" cy="466725"/>
          </a:xfrm>
          <a:custGeom>
            <a:avLst/>
            <a:gdLst/>
            <a:ahLst/>
            <a:cxnLst/>
            <a:rect l="l" t="t" r="r" b="b"/>
            <a:pathLst>
              <a:path w="6753225" h="466725">
                <a:moveTo>
                  <a:pt x="6674982" y="0"/>
                </a:moveTo>
                <a:lnTo>
                  <a:pt x="77855" y="0"/>
                </a:lnTo>
                <a:lnTo>
                  <a:pt x="47493" y="6095"/>
                </a:lnTo>
                <a:lnTo>
                  <a:pt x="22728" y="22738"/>
                </a:lnTo>
                <a:lnTo>
                  <a:pt x="6095" y="47365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78"/>
                </a:lnTo>
                <a:lnTo>
                  <a:pt x="22728" y="443727"/>
                </a:lnTo>
                <a:lnTo>
                  <a:pt x="47493" y="460369"/>
                </a:lnTo>
                <a:lnTo>
                  <a:pt x="77855" y="466465"/>
                </a:lnTo>
                <a:lnTo>
                  <a:pt x="6674982" y="466465"/>
                </a:lnTo>
                <a:lnTo>
                  <a:pt x="6705340" y="460369"/>
                </a:lnTo>
                <a:lnTo>
                  <a:pt x="6730121" y="443727"/>
                </a:lnTo>
                <a:lnTo>
                  <a:pt x="6746763" y="418978"/>
                </a:lnTo>
                <a:lnTo>
                  <a:pt x="6752859" y="388741"/>
                </a:lnTo>
                <a:lnTo>
                  <a:pt x="6752859" y="77723"/>
                </a:lnTo>
                <a:lnTo>
                  <a:pt x="6746763" y="47365"/>
                </a:lnTo>
                <a:lnTo>
                  <a:pt x="6730121" y="22738"/>
                </a:lnTo>
                <a:lnTo>
                  <a:pt x="6705340" y="6095"/>
                </a:lnTo>
                <a:lnTo>
                  <a:pt x="667498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1244" y="2036947"/>
            <a:ext cx="6753225" cy="466725"/>
          </a:xfrm>
          <a:custGeom>
            <a:avLst/>
            <a:gdLst/>
            <a:ahLst/>
            <a:cxnLst/>
            <a:rect l="l" t="t" r="r" b="b"/>
            <a:pathLst>
              <a:path w="6753225" h="466725">
                <a:moveTo>
                  <a:pt x="0" y="77723"/>
                </a:moveTo>
                <a:lnTo>
                  <a:pt x="6095" y="47365"/>
                </a:lnTo>
                <a:lnTo>
                  <a:pt x="22728" y="22738"/>
                </a:lnTo>
                <a:lnTo>
                  <a:pt x="47493" y="6095"/>
                </a:lnTo>
                <a:lnTo>
                  <a:pt x="77855" y="0"/>
                </a:lnTo>
                <a:lnTo>
                  <a:pt x="6674982" y="0"/>
                </a:lnTo>
                <a:lnTo>
                  <a:pt x="6705340" y="6095"/>
                </a:lnTo>
                <a:lnTo>
                  <a:pt x="6730121" y="22738"/>
                </a:lnTo>
                <a:lnTo>
                  <a:pt x="6746763" y="47365"/>
                </a:lnTo>
                <a:lnTo>
                  <a:pt x="6752859" y="77723"/>
                </a:lnTo>
                <a:lnTo>
                  <a:pt x="6752859" y="388741"/>
                </a:lnTo>
                <a:lnTo>
                  <a:pt x="6746763" y="418978"/>
                </a:lnTo>
                <a:lnTo>
                  <a:pt x="6730121" y="443727"/>
                </a:lnTo>
                <a:lnTo>
                  <a:pt x="6705340" y="460369"/>
                </a:lnTo>
                <a:lnTo>
                  <a:pt x="6674982" y="466465"/>
                </a:lnTo>
                <a:lnTo>
                  <a:pt x="77855" y="466465"/>
                </a:lnTo>
                <a:lnTo>
                  <a:pt x="47493" y="460369"/>
                </a:lnTo>
                <a:lnTo>
                  <a:pt x="22728" y="443727"/>
                </a:lnTo>
                <a:lnTo>
                  <a:pt x="6095" y="418978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1720" y="2026920"/>
            <a:ext cx="6772656" cy="486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55037" y="2128659"/>
            <a:ext cx="45269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Outb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und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ffic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950">
              <a:lnSpc>
                <a:spcPct val="100000"/>
              </a:lnSpc>
            </a:pPr>
            <a:r>
              <a:rPr spc="-35" dirty="0"/>
              <a:t>Com</a:t>
            </a:r>
            <a:r>
              <a:rPr spc="-30" dirty="0"/>
              <a:t>muni</a:t>
            </a:r>
            <a:r>
              <a:rPr spc="-10" dirty="0"/>
              <a:t>c</a:t>
            </a:r>
            <a:r>
              <a:rPr spc="-25" dirty="0"/>
              <a:t>ate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50" dirty="0"/>
              <a:t>n</a:t>
            </a:r>
            <a:r>
              <a:rPr spc="-15" dirty="0"/>
              <a:t>t</a:t>
            </a:r>
            <a:r>
              <a:rPr spc="-50" dirty="0"/>
              <a:t>e</a:t>
            </a:r>
            <a:r>
              <a:rPr spc="-25" dirty="0"/>
              <a:t>rn</a:t>
            </a:r>
            <a:r>
              <a:rPr spc="-40" dirty="0"/>
              <a:t>e</a:t>
            </a:r>
            <a:r>
              <a:rPr spc="-15" dirty="0"/>
              <a:t>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6429" y="269114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518" y="6095"/>
                </a:lnTo>
                <a:lnTo>
                  <a:pt x="22738" y="22707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47"/>
                </a:lnTo>
                <a:lnTo>
                  <a:pt x="22738" y="443727"/>
                </a:lnTo>
                <a:lnTo>
                  <a:pt x="47518" y="460369"/>
                </a:lnTo>
                <a:lnTo>
                  <a:pt x="77845" y="466465"/>
                </a:lnTo>
                <a:lnTo>
                  <a:pt x="5369691" y="466465"/>
                </a:lnTo>
                <a:lnTo>
                  <a:pt x="5400050" y="460369"/>
                </a:lnTo>
                <a:lnTo>
                  <a:pt x="5424799" y="443727"/>
                </a:lnTo>
                <a:lnTo>
                  <a:pt x="5441441" y="418947"/>
                </a:lnTo>
                <a:lnTo>
                  <a:pt x="5447537" y="388741"/>
                </a:lnTo>
                <a:lnTo>
                  <a:pt x="5447537" y="77723"/>
                </a:lnTo>
                <a:lnTo>
                  <a:pt x="5441441" y="47487"/>
                </a:lnTo>
                <a:lnTo>
                  <a:pt x="5424799" y="22707"/>
                </a:lnTo>
                <a:lnTo>
                  <a:pt x="5400050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6429" y="269114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487"/>
                </a:lnTo>
                <a:lnTo>
                  <a:pt x="22738" y="22707"/>
                </a:lnTo>
                <a:lnTo>
                  <a:pt x="47518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50" y="6095"/>
                </a:lnTo>
                <a:lnTo>
                  <a:pt x="5424799" y="22707"/>
                </a:lnTo>
                <a:lnTo>
                  <a:pt x="5441441" y="47487"/>
                </a:lnTo>
                <a:lnTo>
                  <a:pt x="5447537" y="77723"/>
                </a:lnTo>
                <a:lnTo>
                  <a:pt x="5447537" y="388741"/>
                </a:lnTo>
                <a:lnTo>
                  <a:pt x="5441441" y="418947"/>
                </a:lnTo>
                <a:lnTo>
                  <a:pt x="5424799" y="443727"/>
                </a:lnTo>
                <a:lnTo>
                  <a:pt x="5400050" y="460369"/>
                </a:lnTo>
                <a:lnTo>
                  <a:pt x="5369691" y="466465"/>
                </a:lnTo>
                <a:lnTo>
                  <a:pt x="77845" y="466465"/>
                </a:lnTo>
                <a:lnTo>
                  <a:pt x="47518" y="460369"/>
                </a:lnTo>
                <a:lnTo>
                  <a:pt x="22738" y="443727"/>
                </a:lnTo>
                <a:lnTo>
                  <a:pt x="6095" y="418947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7164" y="2682239"/>
            <a:ext cx="5466588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34641" y="2783980"/>
            <a:ext cx="517969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roug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virtua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netwo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endpo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6429" y="375032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518" y="6095"/>
                </a:lnTo>
                <a:lnTo>
                  <a:pt x="22738" y="22707"/>
                </a:lnTo>
                <a:lnTo>
                  <a:pt x="6095" y="47487"/>
                </a:lnTo>
                <a:lnTo>
                  <a:pt x="0" y="77717"/>
                </a:lnTo>
                <a:lnTo>
                  <a:pt x="0" y="388732"/>
                </a:lnTo>
                <a:lnTo>
                  <a:pt x="6095" y="418962"/>
                </a:lnTo>
                <a:lnTo>
                  <a:pt x="22738" y="443727"/>
                </a:lnTo>
                <a:lnTo>
                  <a:pt x="47518" y="460360"/>
                </a:lnTo>
                <a:lnTo>
                  <a:pt x="77845" y="466456"/>
                </a:lnTo>
                <a:lnTo>
                  <a:pt x="5369691" y="466456"/>
                </a:lnTo>
                <a:lnTo>
                  <a:pt x="5400050" y="460360"/>
                </a:lnTo>
                <a:lnTo>
                  <a:pt x="5424799" y="443727"/>
                </a:lnTo>
                <a:lnTo>
                  <a:pt x="5441441" y="418962"/>
                </a:lnTo>
                <a:lnTo>
                  <a:pt x="5447537" y="388732"/>
                </a:lnTo>
                <a:lnTo>
                  <a:pt x="5447537" y="77717"/>
                </a:lnTo>
                <a:lnTo>
                  <a:pt x="5441441" y="47487"/>
                </a:lnTo>
                <a:lnTo>
                  <a:pt x="5424799" y="22707"/>
                </a:lnTo>
                <a:lnTo>
                  <a:pt x="5400050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6429" y="375032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17"/>
                </a:moveTo>
                <a:lnTo>
                  <a:pt x="6095" y="47487"/>
                </a:lnTo>
                <a:lnTo>
                  <a:pt x="22738" y="22707"/>
                </a:lnTo>
                <a:lnTo>
                  <a:pt x="47518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50" y="6095"/>
                </a:lnTo>
                <a:lnTo>
                  <a:pt x="5424799" y="22707"/>
                </a:lnTo>
                <a:lnTo>
                  <a:pt x="5441441" y="47487"/>
                </a:lnTo>
                <a:lnTo>
                  <a:pt x="5447537" y="77717"/>
                </a:lnTo>
                <a:lnTo>
                  <a:pt x="5447537" y="388732"/>
                </a:lnTo>
                <a:lnTo>
                  <a:pt x="5441441" y="418962"/>
                </a:lnTo>
                <a:lnTo>
                  <a:pt x="5424799" y="443727"/>
                </a:lnTo>
                <a:lnTo>
                  <a:pt x="5400050" y="460360"/>
                </a:lnTo>
                <a:lnTo>
                  <a:pt x="5369691" y="466456"/>
                </a:lnTo>
                <a:lnTo>
                  <a:pt x="77845" y="466456"/>
                </a:lnTo>
                <a:lnTo>
                  <a:pt x="47518" y="460360"/>
                </a:lnTo>
                <a:lnTo>
                  <a:pt x="22738" y="443727"/>
                </a:lnTo>
                <a:lnTo>
                  <a:pt x="6095" y="418962"/>
                </a:lnTo>
                <a:lnTo>
                  <a:pt x="0" y="388732"/>
                </a:lnTo>
                <a:lnTo>
                  <a:pt x="0" y="7771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7164" y="3741420"/>
            <a:ext cx="5466588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10230" y="3843415"/>
            <a:ext cx="268414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roug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eer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26429" y="482409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518" y="6095"/>
                </a:lnTo>
                <a:lnTo>
                  <a:pt x="22738" y="22741"/>
                </a:lnTo>
                <a:lnTo>
                  <a:pt x="6095" y="47506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81"/>
                </a:lnTo>
                <a:lnTo>
                  <a:pt x="22738" y="443746"/>
                </a:lnTo>
                <a:lnTo>
                  <a:pt x="47518" y="460379"/>
                </a:lnTo>
                <a:lnTo>
                  <a:pt x="77845" y="466475"/>
                </a:lnTo>
                <a:lnTo>
                  <a:pt x="5369691" y="466475"/>
                </a:lnTo>
                <a:lnTo>
                  <a:pt x="5400050" y="460379"/>
                </a:lnTo>
                <a:lnTo>
                  <a:pt x="5424799" y="443746"/>
                </a:lnTo>
                <a:lnTo>
                  <a:pt x="5441441" y="418981"/>
                </a:lnTo>
                <a:lnTo>
                  <a:pt x="5447537" y="388751"/>
                </a:lnTo>
                <a:lnTo>
                  <a:pt x="5447537" y="77723"/>
                </a:lnTo>
                <a:lnTo>
                  <a:pt x="5441441" y="47506"/>
                </a:lnTo>
                <a:lnTo>
                  <a:pt x="5424799" y="22741"/>
                </a:lnTo>
                <a:lnTo>
                  <a:pt x="5400050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6429" y="482409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506"/>
                </a:lnTo>
                <a:lnTo>
                  <a:pt x="22738" y="22741"/>
                </a:lnTo>
                <a:lnTo>
                  <a:pt x="47518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50" y="6095"/>
                </a:lnTo>
                <a:lnTo>
                  <a:pt x="5424799" y="22741"/>
                </a:lnTo>
                <a:lnTo>
                  <a:pt x="5441441" y="47506"/>
                </a:lnTo>
                <a:lnTo>
                  <a:pt x="5447537" y="77723"/>
                </a:lnTo>
                <a:lnTo>
                  <a:pt x="5447537" y="388751"/>
                </a:lnTo>
                <a:lnTo>
                  <a:pt x="5441441" y="418981"/>
                </a:lnTo>
                <a:lnTo>
                  <a:pt x="5424799" y="443746"/>
                </a:lnTo>
                <a:lnTo>
                  <a:pt x="5400050" y="460379"/>
                </a:lnTo>
                <a:lnTo>
                  <a:pt x="5369691" y="466475"/>
                </a:lnTo>
                <a:lnTo>
                  <a:pt x="77845" y="466475"/>
                </a:lnTo>
                <a:lnTo>
                  <a:pt x="47518" y="460379"/>
                </a:lnTo>
                <a:lnTo>
                  <a:pt x="22738" y="443746"/>
                </a:lnTo>
                <a:lnTo>
                  <a:pt x="6095" y="418981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17164" y="4814315"/>
            <a:ext cx="5466588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84906" y="4916692"/>
            <a:ext cx="253555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roug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5970" y="1631198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07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47"/>
                </a:lnTo>
                <a:lnTo>
                  <a:pt x="22738" y="443727"/>
                </a:lnTo>
                <a:lnTo>
                  <a:pt x="47487" y="460369"/>
                </a:lnTo>
                <a:lnTo>
                  <a:pt x="77845" y="466465"/>
                </a:lnTo>
                <a:lnTo>
                  <a:pt x="5369691" y="466465"/>
                </a:lnTo>
                <a:lnTo>
                  <a:pt x="5400019" y="460369"/>
                </a:lnTo>
                <a:lnTo>
                  <a:pt x="5424799" y="443727"/>
                </a:lnTo>
                <a:lnTo>
                  <a:pt x="5441441" y="418947"/>
                </a:lnTo>
                <a:lnTo>
                  <a:pt x="5447537" y="388741"/>
                </a:lnTo>
                <a:lnTo>
                  <a:pt x="5447537" y="77723"/>
                </a:lnTo>
                <a:lnTo>
                  <a:pt x="5441441" y="47487"/>
                </a:lnTo>
                <a:lnTo>
                  <a:pt x="5424799" y="22707"/>
                </a:lnTo>
                <a:lnTo>
                  <a:pt x="5400019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35970" y="1631198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487"/>
                </a:lnTo>
                <a:lnTo>
                  <a:pt x="22738" y="22707"/>
                </a:lnTo>
                <a:lnTo>
                  <a:pt x="47487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19" y="6095"/>
                </a:lnTo>
                <a:lnTo>
                  <a:pt x="5424799" y="22707"/>
                </a:lnTo>
                <a:lnTo>
                  <a:pt x="5441441" y="47487"/>
                </a:lnTo>
                <a:lnTo>
                  <a:pt x="5447537" y="77723"/>
                </a:lnTo>
                <a:lnTo>
                  <a:pt x="5447537" y="388741"/>
                </a:lnTo>
                <a:lnTo>
                  <a:pt x="5441441" y="418947"/>
                </a:lnTo>
                <a:lnTo>
                  <a:pt x="5424799" y="443727"/>
                </a:lnTo>
                <a:lnTo>
                  <a:pt x="5400019" y="460369"/>
                </a:lnTo>
                <a:lnTo>
                  <a:pt x="5369691" y="466465"/>
                </a:lnTo>
                <a:lnTo>
                  <a:pt x="77845" y="466465"/>
                </a:lnTo>
                <a:lnTo>
                  <a:pt x="47487" y="460369"/>
                </a:lnTo>
                <a:lnTo>
                  <a:pt x="22738" y="443727"/>
                </a:lnTo>
                <a:lnTo>
                  <a:pt x="6095" y="418947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6307" y="1621536"/>
            <a:ext cx="5466588" cy="486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02966" y="1722647"/>
            <a:ext cx="311658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roug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3690">
              <a:lnSpc>
                <a:spcPct val="100000"/>
              </a:lnSpc>
            </a:pPr>
            <a:r>
              <a:rPr spc="-35" dirty="0"/>
              <a:t>Com</a:t>
            </a:r>
            <a:r>
              <a:rPr spc="-30" dirty="0"/>
              <a:t>muni</a:t>
            </a:r>
            <a:r>
              <a:rPr spc="-10" dirty="0"/>
              <a:t>c</a:t>
            </a:r>
            <a:r>
              <a:rPr spc="-25" dirty="0"/>
              <a:t>ate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w</a:t>
            </a:r>
            <a:r>
              <a:rPr dirty="0"/>
              <a:t>i</a:t>
            </a:r>
            <a:r>
              <a:rPr spc="-20" dirty="0"/>
              <a:t>th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0" dirty="0"/>
              <a:t>e</a:t>
            </a:r>
            <a:r>
              <a:rPr spc="-30" dirty="0"/>
              <a:t>so</a:t>
            </a:r>
            <a:r>
              <a:rPr spc="-50" dirty="0"/>
              <a:t>u</a:t>
            </a:r>
            <a:r>
              <a:rPr spc="-30" dirty="0"/>
              <a:t>rces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8830" y="304864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78"/>
                </a:lnTo>
                <a:lnTo>
                  <a:pt x="22738" y="443727"/>
                </a:lnTo>
                <a:lnTo>
                  <a:pt x="47487" y="460369"/>
                </a:lnTo>
                <a:lnTo>
                  <a:pt x="77845" y="466465"/>
                </a:lnTo>
                <a:lnTo>
                  <a:pt x="5369691" y="466465"/>
                </a:lnTo>
                <a:lnTo>
                  <a:pt x="5400019" y="460369"/>
                </a:lnTo>
                <a:lnTo>
                  <a:pt x="5424799" y="443727"/>
                </a:lnTo>
                <a:lnTo>
                  <a:pt x="5441441" y="418978"/>
                </a:lnTo>
                <a:lnTo>
                  <a:pt x="5447537" y="388741"/>
                </a:lnTo>
                <a:lnTo>
                  <a:pt x="5447537" y="77723"/>
                </a:lnTo>
                <a:lnTo>
                  <a:pt x="5441441" y="47487"/>
                </a:lnTo>
                <a:lnTo>
                  <a:pt x="5424799" y="22738"/>
                </a:lnTo>
                <a:lnTo>
                  <a:pt x="5400019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8830" y="304864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487"/>
                </a:lnTo>
                <a:lnTo>
                  <a:pt x="22738" y="22738"/>
                </a:lnTo>
                <a:lnTo>
                  <a:pt x="47487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19" y="6095"/>
                </a:lnTo>
                <a:lnTo>
                  <a:pt x="5424799" y="22738"/>
                </a:lnTo>
                <a:lnTo>
                  <a:pt x="5441441" y="47487"/>
                </a:lnTo>
                <a:lnTo>
                  <a:pt x="5447537" y="77723"/>
                </a:lnTo>
                <a:lnTo>
                  <a:pt x="5447537" y="388741"/>
                </a:lnTo>
                <a:lnTo>
                  <a:pt x="5441441" y="418978"/>
                </a:lnTo>
                <a:lnTo>
                  <a:pt x="5424799" y="443727"/>
                </a:lnTo>
                <a:lnTo>
                  <a:pt x="5400019" y="460369"/>
                </a:lnTo>
                <a:lnTo>
                  <a:pt x="5369691" y="466465"/>
                </a:lnTo>
                <a:lnTo>
                  <a:pt x="77845" y="466465"/>
                </a:lnTo>
                <a:lnTo>
                  <a:pt x="47487" y="460369"/>
                </a:lnTo>
                <a:lnTo>
                  <a:pt x="22738" y="443727"/>
                </a:lnTo>
                <a:lnTo>
                  <a:pt x="6095" y="418978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9167" y="3038855"/>
            <a:ext cx="5466587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0854" y="3140850"/>
            <a:ext cx="1907539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e-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58830" y="4107179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38" y="443733"/>
                </a:lnTo>
                <a:lnTo>
                  <a:pt x="47487" y="460379"/>
                </a:lnTo>
                <a:lnTo>
                  <a:pt x="77845" y="466475"/>
                </a:lnTo>
                <a:lnTo>
                  <a:pt x="5369691" y="466475"/>
                </a:lnTo>
                <a:lnTo>
                  <a:pt x="5400019" y="460379"/>
                </a:lnTo>
                <a:lnTo>
                  <a:pt x="5424799" y="443733"/>
                </a:lnTo>
                <a:lnTo>
                  <a:pt x="5441441" y="418968"/>
                </a:lnTo>
                <a:lnTo>
                  <a:pt x="5447537" y="388751"/>
                </a:lnTo>
                <a:lnTo>
                  <a:pt x="5447537" y="77723"/>
                </a:lnTo>
                <a:lnTo>
                  <a:pt x="5441441" y="47493"/>
                </a:lnTo>
                <a:lnTo>
                  <a:pt x="5424799" y="22728"/>
                </a:lnTo>
                <a:lnTo>
                  <a:pt x="5400019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830" y="4107179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493"/>
                </a:lnTo>
                <a:lnTo>
                  <a:pt x="22738" y="22728"/>
                </a:lnTo>
                <a:lnTo>
                  <a:pt x="47487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19" y="6095"/>
                </a:lnTo>
                <a:lnTo>
                  <a:pt x="5424799" y="22728"/>
                </a:lnTo>
                <a:lnTo>
                  <a:pt x="5441441" y="47493"/>
                </a:lnTo>
                <a:lnTo>
                  <a:pt x="5447537" y="77723"/>
                </a:lnTo>
                <a:lnTo>
                  <a:pt x="5447537" y="388751"/>
                </a:lnTo>
                <a:lnTo>
                  <a:pt x="5441441" y="418968"/>
                </a:lnTo>
                <a:lnTo>
                  <a:pt x="5424799" y="443733"/>
                </a:lnTo>
                <a:lnTo>
                  <a:pt x="5400019" y="460379"/>
                </a:lnTo>
                <a:lnTo>
                  <a:pt x="5369691" y="466475"/>
                </a:lnTo>
                <a:lnTo>
                  <a:pt x="77845" y="466475"/>
                </a:lnTo>
                <a:lnTo>
                  <a:pt x="47487" y="460379"/>
                </a:lnTo>
                <a:lnTo>
                  <a:pt x="22738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9167" y="4098035"/>
            <a:ext cx="5466587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9770" y="4199784"/>
            <a:ext cx="24917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xpr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9620" y="1989338"/>
            <a:ext cx="5447030" cy="466725"/>
          </a:xfrm>
          <a:custGeom>
            <a:avLst/>
            <a:gdLst/>
            <a:ahLst/>
            <a:cxnLst/>
            <a:rect l="l" t="t" r="r" b="b"/>
            <a:pathLst>
              <a:path w="5447030" h="466725">
                <a:moveTo>
                  <a:pt x="5368929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07"/>
                </a:lnTo>
                <a:lnTo>
                  <a:pt x="6095" y="47365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47"/>
                </a:lnTo>
                <a:lnTo>
                  <a:pt x="22738" y="443727"/>
                </a:lnTo>
                <a:lnTo>
                  <a:pt x="47487" y="460369"/>
                </a:lnTo>
                <a:lnTo>
                  <a:pt x="77845" y="466465"/>
                </a:lnTo>
                <a:lnTo>
                  <a:pt x="5368929" y="466465"/>
                </a:lnTo>
                <a:lnTo>
                  <a:pt x="5399288" y="460369"/>
                </a:lnTo>
                <a:lnTo>
                  <a:pt x="5424037" y="443727"/>
                </a:lnTo>
                <a:lnTo>
                  <a:pt x="5440679" y="418947"/>
                </a:lnTo>
                <a:lnTo>
                  <a:pt x="5446775" y="388741"/>
                </a:lnTo>
                <a:lnTo>
                  <a:pt x="5446775" y="77723"/>
                </a:lnTo>
                <a:lnTo>
                  <a:pt x="5440679" y="47365"/>
                </a:lnTo>
                <a:lnTo>
                  <a:pt x="5424037" y="22707"/>
                </a:lnTo>
                <a:lnTo>
                  <a:pt x="5399288" y="6095"/>
                </a:lnTo>
                <a:lnTo>
                  <a:pt x="53689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69620" y="1989338"/>
            <a:ext cx="5447030" cy="466725"/>
          </a:xfrm>
          <a:custGeom>
            <a:avLst/>
            <a:gdLst/>
            <a:ahLst/>
            <a:cxnLst/>
            <a:rect l="l" t="t" r="r" b="b"/>
            <a:pathLst>
              <a:path w="5447030" h="466725">
                <a:moveTo>
                  <a:pt x="0" y="77723"/>
                </a:moveTo>
                <a:lnTo>
                  <a:pt x="6095" y="47365"/>
                </a:lnTo>
                <a:lnTo>
                  <a:pt x="22738" y="22707"/>
                </a:lnTo>
                <a:lnTo>
                  <a:pt x="47487" y="6095"/>
                </a:lnTo>
                <a:lnTo>
                  <a:pt x="77845" y="0"/>
                </a:lnTo>
                <a:lnTo>
                  <a:pt x="5368929" y="0"/>
                </a:lnTo>
                <a:lnTo>
                  <a:pt x="5399288" y="6095"/>
                </a:lnTo>
                <a:lnTo>
                  <a:pt x="5424037" y="22707"/>
                </a:lnTo>
                <a:lnTo>
                  <a:pt x="5440679" y="47365"/>
                </a:lnTo>
                <a:lnTo>
                  <a:pt x="5446775" y="77723"/>
                </a:lnTo>
                <a:lnTo>
                  <a:pt x="5446775" y="388741"/>
                </a:lnTo>
                <a:lnTo>
                  <a:pt x="5440679" y="418947"/>
                </a:lnTo>
                <a:lnTo>
                  <a:pt x="5424037" y="443727"/>
                </a:lnTo>
                <a:lnTo>
                  <a:pt x="5399288" y="460369"/>
                </a:lnTo>
                <a:lnTo>
                  <a:pt x="5368929" y="466465"/>
                </a:lnTo>
                <a:lnTo>
                  <a:pt x="77845" y="466465"/>
                </a:lnTo>
                <a:lnTo>
                  <a:pt x="47487" y="460369"/>
                </a:lnTo>
                <a:lnTo>
                  <a:pt x="22738" y="443727"/>
                </a:lnTo>
                <a:lnTo>
                  <a:pt x="6095" y="418947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9835" y="1979676"/>
            <a:ext cx="5466588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56178" y="2081415"/>
            <a:ext cx="20732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VPN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">
              <a:lnSpc>
                <a:spcPct val="100000"/>
              </a:lnSpc>
            </a:pPr>
            <a:r>
              <a:rPr spc="-35" dirty="0"/>
              <a:t>Co</a:t>
            </a:r>
            <a:r>
              <a:rPr spc="-25" dirty="0"/>
              <a:t>m</a:t>
            </a:r>
            <a:r>
              <a:rPr spc="-35" dirty="0"/>
              <a:t>mun</a:t>
            </a:r>
            <a:r>
              <a:rPr dirty="0"/>
              <a:t>i</a:t>
            </a:r>
            <a:r>
              <a:rPr spc="-20" dirty="0"/>
              <a:t>c</a:t>
            </a:r>
            <a:r>
              <a:rPr spc="-25" dirty="0"/>
              <a:t>ate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5" dirty="0"/>
              <a:t>-</a:t>
            </a:r>
            <a:r>
              <a:rPr spc="-25" dirty="0"/>
              <a:t>prem</a:t>
            </a:r>
            <a:r>
              <a:rPr spc="-10" dirty="0"/>
              <a:t>i</a:t>
            </a:r>
            <a:r>
              <a:rPr spc="-30" dirty="0"/>
              <a:t>se</a:t>
            </a:r>
            <a:r>
              <a:rPr spc="-25" dirty="0"/>
              <a:t>s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5" dirty="0"/>
              <a:t>re</a:t>
            </a:r>
            <a:r>
              <a:rPr spc="-50" dirty="0"/>
              <a:t>s</a:t>
            </a:r>
            <a:r>
              <a:rPr spc="-25" dirty="0"/>
              <a:t>o</a:t>
            </a:r>
            <a:r>
              <a:rPr spc="-50" dirty="0"/>
              <a:t>u</a:t>
            </a:r>
            <a:r>
              <a:rPr spc="-30" dirty="0"/>
              <a:t>rces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6429" y="3675369"/>
            <a:ext cx="5819140" cy="760095"/>
          </a:xfrm>
          <a:custGeom>
            <a:avLst/>
            <a:gdLst/>
            <a:ahLst/>
            <a:cxnLst/>
            <a:rect l="l" t="t" r="r" b="b"/>
            <a:pathLst>
              <a:path w="5819140" h="760095">
                <a:moveTo>
                  <a:pt x="5692017" y="0"/>
                </a:moveTo>
                <a:lnTo>
                  <a:pt x="126613" y="0"/>
                </a:lnTo>
                <a:lnTo>
                  <a:pt x="77358" y="9905"/>
                </a:lnTo>
                <a:lnTo>
                  <a:pt x="37094" y="37094"/>
                </a:lnTo>
                <a:lnTo>
                  <a:pt x="9905" y="77358"/>
                </a:lnTo>
                <a:lnTo>
                  <a:pt x="0" y="126613"/>
                </a:lnTo>
                <a:lnTo>
                  <a:pt x="0" y="633109"/>
                </a:lnTo>
                <a:lnTo>
                  <a:pt x="9905" y="682377"/>
                </a:lnTo>
                <a:lnTo>
                  <a:pt x="37094" y="722644"/>
                </a:lnTo>
                <a:lnTo>
                  <a:pt x="77358" y="749814"/>
                </a:lnTo>
                <a:lnTo>
                  <a:pt x="126613" y="759720"/>
                </a:lnTo>
                <a:lnTo>
                  <a:pt x="5692017" y="759720"/>
                </a:lnTo>
                <a:lnTo>
                  <a:pt x="5741304" y="749814"/>
                </a:lnTo>
                <a:lnTo>
                  <a:pt x="5781568" y="722644"/>
                </a:lnTo>
                <a:lnTo>
                  <a:pt x="5808725" y="682377"/>
                </a:lnTo>
                <a:lnTo>
                  <a:pt x="5818631" y="633109"/>
                </a:lnTo>
                <a:lnTo>
                  <a:pt x="5818631" y="126613"/>
                </a:lnTo>
                <a:lnTo>
                  <a:pt x="5808725" y="77358"/>
                </a:lnTo>
                <a:lnTo>
                  <a:pt x="5781568" y="37094"/>
                </a:lnTo>
                <a:lnTo>
                  <a:pt x="5741304" y="9905"/>
                </a:lnTo>
                <a:lnTo>
                  <a:pt x="569201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6429" y="3675369"/>
            <a:ext cx="5819140" cy="760095"/>
          </a:xfrm>
          <a:custGeom>
            <a:avLst/>
            <a:gdLst/>
            <a:ahLst/>
            <a:cxnLst/>
            <a:rect l="l" t="t" r="r" b="b"/>
            <a:pathLst>
              <a:path w="5819140" h="760095">
                <a:moveTo>
                  <a:pt x="0" y="126613"/>
                </a:moveTo>
                <a:lnTo>
                  <a:pt x="9905" y="77358"/>
                </a:lnTo>
                <a:lnTo>
                  <a:pt x="37094" y="37094"/>
                </a:lnTo>
                <a:lnTo>
                  <a:pt x="77358" y="9905"/>
                </a:lnTo>
                <a:lnTo>
                  <a:pt x="126613" y="0"/>
                </a:lnTo>
                <a:lnTo>
                  <a:pt x="5692017" y="0"/>
                </a:lnTo>
                <a:lnTo>
                  <a:pt x="5741304" y="9905"/>
                </a:lnTo>
                <a:lnTo>
                  <a:pt x="5781568" y="37094"/>
                </a:lnTo>
                <a:lnTo>
                  <a:pt x="5808725" y="77358"/>
                </a:lnTo>
                <a:lnTo>
                  <a:pt x="5818631" y="126613"/>
                </a:lnTo>
                <a:lnTo>
                  <a:pt x="5818631" y="633109"/>
                </a:lnTo>
                <a:lnTo>
                  <a:pt x="5808725" y="682377"/>
                </a:lnTo>
                <a:lnTo>
                  <a:pt x="5781568" y="722644"/>
                </a:lnTo>
                <a:lnTo>
                  <a:pt x="5741304" y="749814"/>
                </a:lnTo>
                <a:lnTo>
                  <a:pt x="5692017" y="759720"/>
                </a:lnTo>
                <a:lnTo>
                  <a:pt x="126613" y="759720"/>
                </a:lnTo>
                <a:lnTo>
                  <a:pt x="77358" y="749814"/>
                </a:lnTo>
                <a:lnTo>
                  <a:pt x="37094" y="722644"/>
                </a:lnTo>
                <a:lnTo>
                  <a:pt x="9905" y="682377"/>
                </a:lnTo>
                <a:lnTo>
                  <a:pt x="0" y="633109"/>
                </a:lnTo>
                <a:lnTo>
                  <a:pt x="0" y="12661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7164" y="3665220"/>
            <a:ext cx="5838444" cy="780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46934" y="3915043"/>
            <a:ext cx="398208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ual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(N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5970" y="2615946"/>
            <a:ext cx="5819140" cy="760095"/>
          </a:xfrm>
          <a:custGeom>
            <a:avLst/>
            <a:gdLst/>
            <a:ahLst/>
            <a:cxnLst/>
            <a:rect l="l" t="t" r="r" b="b"/>
            <a:pathLst>
              <a:path w="5819140" h="760095">
                <a:moveTo>
                  <a:pt x="5692017" y="0"/>
                </a:moveTo>
                <a:lnTo>
                  <a:pt x="126613" y="0"/>
                </a:lnTo>
                <a:lnTo>
                  <a:pt x="77327" y="10027"/>
                </a:lnTo>
                <a:lnTo>
                  <a:pt x="37063" y="37094"/>
                </a:lnTo>
                <a:lnTo>
                  <a:pt x="9905" y="77327"/>
                </a:lnTo>
                <a:lnTo>
                  <a:pt x="0" y="126613"/>
                </a:lnTo>
                <a:lnTo>
                  <a:pt x="0" y="633100"/>
                </a:lnTo>
                <a:lnTo>
                  <a:pt x="9905" y="682508"/>
                </a:lnTo>
                <a:lnTo>
                  <a:pt x="37063" y="722619"/>
                </a:lnTo>
                <a:lnTo>
                  <a:pt x="77327" y="749807"/>
                </a:lnTo>
                <a:lnTo>
                  <a:pt x="126613" y="759713"/>
                </a:lnTo>
                <a:lnTo>
                  <a:pt x="5692017" y="759713"/>
                </a:lnTo>
                <a:lnTo>
                  <a:pt x="5741273" y="749807"/>
                </a:lnTo>
                <a:lnTo>
                  <a:pt x="5781537" y="722619"/>
                </a:lnTo>
                <a:lnTo>
                  <a:pt x="5808725" y="682508"/>
                </a:lnTo>
                <a:lnTo>
                  <a:pt x="5818631" y="633100"/>
                </a:lnTo>
                <a:lnTo>
                  <a:pt x="5818631" y="126613"/>
                </a:lnTo>
                <a:lnTo>
                  <a:pt x="5808725" y="77327"/>
                </a:lnTo>
                <a:lnTo>
                  <a:pt x="5781537" y="37094"/>
                </a:lnTo>
                <a:lnTo>
                  <a:pt x="5741273" y="10027"/>
                </a:lnTo>
                <a:lnTo>
                  <a:pt x="569201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5970" y="2615946"/>
            <a:ext cx="5819140" cy="760095"/>
          </a:xfrm>
          <a:custGeom>
            <a:avLst/>
            <a:gdLst/>
            <a:ahLst/>
            <a:cxnLst/>
            <a:rect l="l" t="t" r="r" b="b"/>
            <a:pathLst>
              <a:path w="5819140" h="760095">
                <a:moveTo>
                  <a:pt x="0" y="126613"/>
                </a:moveTo>
                <a:lnTo>
                  <a:pt x="9905" y="77327"/>
                </a:lnTo>
                <a:lnTo>
                  <a:pt x="37063" y="37094"/>
                </a:lnTo>
                <a:lnTo>
                  <a:pt x="77327" y="10027"/>
                </a:lnTo>
                <a:lnTo>
                  <a:pt x="126613" y="0"/>
                </a:lnTo>
                <a:lnTo>
                  <a:pt x="5692017" y="0"/>
                </a:lnTo>
                <a:lnTo>
                  <a:pt x="5741273" y="10027"/>
                </a:lnTo>
                <a:lnTo>
                  <a:pt x="5781537" y="37094"/>
                </a:lnTo>
                <a:lnTo>
                  <a:pt x="5808725" y="77327"/>
                </a:lnTo>
                <a:lnTo>
                  <a:pt x="5818631" y="126613"/>
                </a:lnTo>
                <a:lnTo>
                  <a:pt x="5818631" y="633100"/>
                </a:lnTo>
                <a:lnTo>
                  <a:pt x="5808725" y="682508"/>
                </a:lnTo>
                <a:lnTo>
                  <a:pt x="5781537" y="722619"/>
                </a:lnTo>
                <a:lnTo>
                  <a:pt x="5741273" y="749807"/>
                </a:lnTo>
                <a:lnTo>
                  <a:pt x="5692017" y="759713"/>
                </a:lnTo>
                <a:lnTo>
                  <a:pt x="126613" y="759713"/>
                </a:lnTo>
                <a:lnTo>
                  <a:pt x="77327" y="749807"/>
                </a:lnTo>
                <a:lnTo>
                  <a:pt x="37063" y="722619"/>
                </a:lnTo>
                <a:lnTo>
                  <a:pt x="9905" y="682508"/>
                </a:lnTo>
                <a:lnTo>
                  <a:pt x="0" y="633100"/>
                </a:lnTo>
                <a:lnTo>
                  <a:pt x="0" y="12661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26307" y="2606039"/>
            <a:ext cx="5838444" cy="780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56662" y="2853837"/>
            <a:ext cx="378079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Netw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gro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5985">
              <a:lnSpc>
                <a:spcPct val="100000"/>
              </a:lnSpc>
            </a:pPr>
            <a:r>
              <a:rPr spc="-20" dirty="0"/>
              <a:t>Filter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Netw</a:t>
            </a:r>
            <a:r>
              <a:rPr spc="-15" dirty="0"/>
              <a:t>o</a:t>
            </a:r>
            <a:r>
              <a:rPr spc="-25" dirty="0"/>
              <a:t>rk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35" dirty="0"/>
              <a:t>ra</a:t>
            </a:r>
            <a:r>
              <a:rPr spc="-15" dirty="0"/>
              <a:t>f</a:t>
            </a:r>
            <a:r>
              <a:rPr spc="-35" dirty="0"/>
              <a:t>f</a:t>
            </a:r>
            <a:r>
              <a:rPr spc="-20" dirty="0"/>
              <a:t>ic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6429" y="3677290"/>
            <a:ext cx="5819140" cy="756285"/>
          </a:xfrm>
          <a:custGeom>
            <a:avLst/>
            <a:gdLst/>
            <a:ahLst/>
            <a:cxnLst/>
            <a:rect l="l" t="t" r="r" b="b"/>
            <a:pathLst>
              <a:path w="5819140" h="756285">
                <a:moveTo>
                  <a:pt x="5692658" y="0"/>
                </a:moveTo>
                <a:lnTo>
                  <a:pt x="126004" y="0"/>
                </a:lnTo>
                <a:lnTo>
                  <a:pt x="76961" y="9905"/>
                </a:lnTo>
                <a:lnTo>
                  <a:pt x="36972" y="36941"/>
                </a:lnTo>
                <a:lnTo>
                  <a:pt x="9905" y="76961"/>
                </a:lnTo>
                <a:lnTo>
                  <a:pt x="0" y="125973"/>
                </a:lnTo>
                <a:lnTo>
                  <a:pt x="0" y="629914"/>
                </a:lnTo>
                <a:lnTo>
                  <a:pt x="9905" y="678932"/>
                </a:lnTo>
                <a:lnTo>
                  <a:pt x="36972" y="719068"/>
                </a:lnTo>
                <a:lnTo>
                  <a:pt x="76961" y="745988"/>
                </a:lnTo>
                <a:lnTo>
                  <a:pt x="126004" y="755894"/>
                </a:lnTo>
                <a:lnTo>
                  <a:pt x="5692658" y="755894"/>
                </a:lnTo>
                <a:lnTo>
                  <a:pt x="5741669" y="745988"/>
                </a:lnTo>
                <a:lnTo>
                  <a:pt x="5781690" y="719068"/>
                </a:lnTo>
                <a:lnTo>
                  <a:pt x="5808725" y="678932"/>
                </a:lnTo>
                <a:lnTo>
                  <a:pt x="5818631" y="629914"/>
                </a:lnTo>
                <a:lnTo>
                  <a:pt x="5818631" y="125973"/>
                </a:lnTo>
                <a:lnTo>
                  <a:pt x="5808725" y="76961"/>
                </a:lnTo>
                <a:lnTo>
                  <a:pt x="5781690" y="36941"/>
                </a:lnTo>
                <a:lnTo>
                  <a:pt x="5741669" y="9905"/>
                </a:lnTo>
                <a:lnTo>
                  <a:pt x="569265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6429" y="3677290"/>
            <a:ext cx="5819140" cy="756285"/>
          </a:xfrm>
          <a:custGeom>
            <a:avLst/>
            <a:gdLst/>
            <a:ahLst/>
            <a:cxnLst/>
            <a:rect l="l" t="t" r="r" b="b"/>
            <a:pathLst>
              <a:path w="5819140" h="756285">
                <a:moveTo>
                  <a:pt x="0" y="125973"/>
                </a:moveTo>
                <a:lnTo>
                  <a:pt x="9905" y="76961"/>
                </a:lnTo>
                <a:lnTo>
                  <a:pt x="36972" y="36941"/>
                </a:lnTo>
                <a:lnTo>
                  <a:pt x="76961" y="9905"/>
                </a:lnTo>
                <a:lnTo>
                  <a:pt x="126004" y="0"/>
                </a:lnTo>
                <a:lnTo>
                  <a:pt x="5692658" y="0"/>
                </a:lnTo>
                <a:lnTo>
                  <a:pt x="5741669" y="9905"/>
                </a:lnTo>
                <a:lnTo>
                  <a:pt x="5781690" y="36941"/>
                </a:lnTo>
                <a:lnTo>
                  <a:pt x="5808725" y="76961"/>
                </a:lnTo>
                <a:lnTo>
                  <a:pt x="5818631" y="125973"/>
                </a:lnTo>
                <a:lnTo>
                  <a:pt x="5818631" y="629914"/>
                </a:lnTo>
                <a:lnTo>
                  <a:pt x="5808725" y="678932"/>
                </a:lnTo>
                <a:lnTo>
                  <a:pt x="5781690" y="719068"/>
                </a:lnTo>
                <a:lnTo>
                  <a:pt x="5741669" y="745988"/>
                </a:lnTo>
                <a:lnTo>
                  <a:pt x="5692658" y="755894"/>
                </a:lnTo>
                <a:lnTo>
                  <a:pt x="126004" y="755894"/>
                </a:lnTo>
                <a:lnTo>
                  <a:pt x="76961" y="745988"/>
                </a:lnTo>
                <a:lnTo>
                  <a:pt x="36972" y="719068"/>
                </a:lnTo>
                <a:lnTo>
                  <a:pt x="9905" y="678932"/>
                </a:lnTo>
                <a:lnTo>
                  <a:pt x="0" y="629914"/>
                </a:lnTo>
                <a:lnTo>
                  <a:pt x="0" y="12597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7164" y="3668267"/>
            <a:ext cx="5838444" cy="774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33191" y="3915043"/>
            <a:ext cx="140779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rou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5970" y="2617226"/>
            <a:ext cx="5819140" cy="756920"/>
          </a:xfrm>
          <a:custGeom>
            <a:avLst/>
            <a:gdLst/>
            <a:ahLst/>
            <a:cxnLst/>
            <a:rect l="l" t="t" r="r" b="b"/>
            <a:pathLst>
              <a:path w="5819140" h="756920">
                <a:moveTo>
                  <a:pt x="5692505" y="0"/>
                </a:moveTo>
                <a:lnTo>
                  <a:pt x="126095" y="0"/>
                </a:lnTo>
                <a:lnTo>
                  <a:pt x="77083" y="9905"/>
                </a:lnTo>
                <a:lnTo>
                  <a:pt x="36941" y="36941"/>
                </a:lnTo>
                <a:lnTo>
                  <a:pt x="9905" y="77083"/>
                </a:lnTo>
                <a:lnTo>
                  <a:pt x="0" y="126095"/>
                </a:lnTo>
                <a:lnTo>
                  <a:pt x="0" y="630539"/>
                </a:lnTo>
                <a:lnTo>
                  <a:pt x="9905" y="679703"/>
                </a:lnTo>
                <a:lnTo>
                  <a:pt x="36941" y="719693"/>
                </a:lnTo>
                <a:lnTo>
                  <a:pt x="77083" y="746759"/>
                </a:lnTo>
                <a:lnTo>
                  <a:pt x="126095" y="756665"/>
                </a:lnTo>
                <a:lnTo>
                  <a:pt x="5692505" y="756665"/>
                </a:lnTo>
                <a:lnTo>
                  <a:pt x="5741547" y="746759"/>
                </a:lnTo>
                <a:lnTo>
                  <a:pt x="5781659" y="719693"/>
                </a:lnTo>
                <a:lnTo>
                  <a:pt x="5808725" y="679703"/>
                </a:lnTo>
                <a:lnTo>
                  <a:pt x="5818631" y="630539"/>
                </a:lnTo>
                <a:lnTo>
                  <a:pt x="5818631" y="126095"/>
                </a:lnTo>
                <a:lnTo>
                  <a:pt x="5808725" y="77083"/>
                </a:lnTo>
                <a:lnTo>
                  <a:pt x="5781659" y="36941"/>
                </a:lnTo>
                <a:lnTo>
                  <a:pt x="5741547" y="9905"/>
                </a:lnTo>
                <a:lnTo>
                  <a:pt x="569250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5970" y="2617226"/>
            <a:ext cx="5819140" cy="756920"/>
          </a:xfrm>
          <a:custGeom>
            <a:avLst/>
            <a:gdLst/>
            <a:ahLst/>
            <a:cxnLst/>
            <a:rect l="l" t="t" r="r" b="b"/>
            <a:pathLst>
              <a:path w="5819140" h="756920">
                <a:moveTo>
                  <a:pt x="0" y="126095"/>
                </a:moveTo>
                <a:lnTo>
                  <a:pt x="9905" y="77083"/>
                </a:lnTo>
                <a:lnTo>
                  <a:pt x="36941" y="36941"/>
                </a:lnTo>
                <a:lnTo>
                  <a:pt x="77083" y="9905"/>
                </a:lnTo>
                <a:lnTo>
                  <a:pt x="126095" y="0"/>
                </a:lnTo>
                <a:lnTo>
                  <a:pt x="5692505" y="0"/>
                </a:lnTo>
                <a:lnTo>
                  <a:pt x="5741547" y="9905"/>
                </a:lnTo>
                <a:lnTo>
                  <a:pt x="5781659" y="36941"/>
                </a:lnTo>
                <a:lnTo>
                  <a:pt x="5808725" y="77083"/>
                </a:lnTo>
                <a:lnTo>
                  <a:pt x="5818631" y="126095"/>
                </a:lnTo>
                <a:lnTo>
                  <a:pt x="5818631" y="630539"/>
                </a:lnTo>
                <a:lnTo>
                  <a:pt x="5808725" y="679703"/>
                </a:lnTo>
                <a:lnTo>
                  <a:pt x="5781659" y="719693"/>
                </a:lnTo>
                <a:lnTo>
                  <a:pt x="5741547" y="746759"/>
                </a:lnTo>
                <a:lnTo>
                  <a:pt x="5692505" y="756665"/>
                </a:lnTo>
                <a:lnTo>
                  <a:pt x="126095" y="756665"/>
                </a:lnTo>
                <a:lnTo>
                  <a:pt x="77083" y="746759"/>
                </a:lnTo>
                <a:lnTo>
                  <a:pt x="36941" y="719693"/>
                </a:lnTo>
                <a:lnTo>
                  <a:pt x="9905" y="679703"/>
                </a:lnTo>
                <a:lnTo>
                  <a:pt x="0" y="630539"/>
                </a:lnTo>
                <a:lnTo>
                  <a:pt x="0" y="12609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26307" y="2607564"/>
            <a:ext cx="5838444" cy="775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78327" y="2855361"/>
            <a:ext cx="153733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Rou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0100">
              <a:lnSpc>
                <a:spcPct val="100000"/>
              </a:lnSpc>
            </a:pPr>
            <a:r>
              <a:rPr spc="-30" dirty="0"/>
              <a:t>Rout</a:t>
            </a:r>
            <a:r>
              <a:rPr spc="-25" dirty="0"/>
              <a:t>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Networ</a:t>
            </a:r>
            <a:r>
              <a:rPr spc="-25" dirty="0"/>
              <a:t>k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35" dirty="0"/>
              <a:t>ra</a:t>
            </a:r>
            <a:r>
              <a:rPr spc="-15" dirty="0"/>
              <a:t>f</a:t>
            </a:r>
            <a:r>
              <a:rPr spc="-35" dirty="0"/>
              <a:t>f</a:t>
            </a:r>
            <a:r>
              <a:rPr spc="-20" dirty="0"/>
              <a:t>ic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8830" y="304864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78"/>
                </a:lnTo>
                <a:lnTo>
                  <a:pt x="22738" y="443727"/>
                </a:lnTo>
                <a:lnTo>
                  <a:pt x="47487" y="460369"/>
                </a:lnTo>
                <a:lnTo>
                  <a:pt x="77845" y="466465"/>
                </a:lnTo>
                <a:lnTo>
                  <a:pt x="5369691" y="466465"/>
                </a:lnTo>
                <a:lnTo>
                  <a:pt x="5400019" y="460369"/>
                </a:lnTo>
                <a:lnTo>
                  <a:pt x="5424799" y="443727"/>
                </a:lnTo>
                <a:lnTo>
                  <a:pt x="5441441" y="418978"/>
                </a:lnTo>
                <a:lnTo>
                  <a:pt x="5447537" y="388741"/>
                </a:lnTo>
                <a:lnTo>
                  <a:pt x="5447537" y="77723"/>
                </a:lnTo>
                <a:lnTo>
                  <a:pt x="5441441" y="47487"/>
                </a:lnTo>
                <a:lnTo>
                  <a:pt x="5424799" y="22738"/>
                </a:lnTo>
                <a:lnTo>
                  <a:pt x="5400019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8830" y="3048640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487"/>
                </a:lnTo>
                <a:lnTo>
                  <a:pt x="22738" y="22738"/>
                </a:lnTo>
                <a:lnTo>
                  <a:pt x="47487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19" y="6095"/>
                </a:lnTo>
                <a:lnTo>
                  <a:pt x="5424799" y="22738"/>
                </a:lnTo>
                <a:lnTo>
                  <a:pt x="5441441" y="47487"/>
                </a:lnTo>
                <a:lnTo>
                  <a:pt x="5447537" y="77723"/>
                </a:lnTo>
                <a:lnTo>
                  <a:pt x="5447537" y="388741"/>
                </a:lnTo>
                <a:lnTo>
                  <a:pt x="5441441" y="418978"/>
                </a:lnTo>
                <a:lnTo>
                  <a:pt x="5424799" y="443727"/>
                </a:lnTo>
                <a:lnTo>
                  <a:pt x="5400019" y="460369"/>
                </a:lnTo>
                <a:lnTo>
                  <a:pt x="5369691" y="466465"/>
                </a:lnTo>
                <a:lnTo>
                  <a:pt x="77845" y="466465"/>
                </a:lnTo>
                <a:lnTo>
                  <a:pt x="47487" y="460369"/>
                </a:lnTo>
                <a:lnTo>
                  <a:pt x="22738" y="443727"/>
                </a:lnTo>
                <a:lnTo>
                  <a:pt x="6095" y="418978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9167" y="3038855"/>
            <a:ext cx="5466587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60979" y="3140850"/>
            <a:ext cx="144589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58830" y="4107179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5369691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38" y="443733"/>
                </a:lnTo>
                <a:lnTo>
                  <a:pt x="47487" y="460379"/>
                </a:lnTo>
                <a:lnTo>
                  <a:pt x="77845" y="466475"/>
                </a:lnTo>
                <a:lnTo>
                  <a:pt x="5369691" y="466475"/>
                </a:lnTo>
                <a:lnTo>
                  <a:pt x="5400019" y="460379"/>
                </a:lnTo>
                <a:lnTo>
                  <a:pt x="5424799" y="443733"/>
                </a:lnTo>
                <a:lnTo>
                  <a:pt x="5441441" y="418968"/>
                </a:lnTo>
                <a:lnTo>
                  <a:pt x="5447537" y="388751"/>
                </a:lnTo>
                <a:lnTo>
                  <a:pt x="5447537" y="77723"/>
                </a:lnTo>
                <a:lnTo>
                  <a:pt x="5441441" y="47493"/>
                </a:lnTo>
                <a:lnTo>
                  <a:pt x="5424799" y="22728"/>
                </a:lnTo>
                <a:lnTo>
                  <a:pt x="5400019" y="6095"/>
                </a:lnTo>
                <a:lnTo>
                  <a:pt x="53696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830" y="4107179"/>
            <a:ext cx="5447665" cy="466725"/>
          </a:xfrm>
          <a:custGeom>
            <a:avLst/>
            <a:gdLst/>
            <a:ahLst/>
            <a:cxnLst/>
            <a:rect l="l" t="t" r="r" b="b"/>
            <a:pathLst>
              <a:path w="5447665" h="466725">
                <a:moveTo>
                  <a:pt x="0" y="77723"/>
                </a:moveTo>
                <a:lnTo>
                  <a:pt x="6095" y="47493"/>
                </a:lnTo>
                <a:lnTo>
                  <a:pt x="22738" y="22728"/>
                </a:lnTo>
                <a:lnTo>
                  <a:pt x="47487" y="6095"/>
                </a:lnTo>
                <a:lnTo>
                  <a:pt x="77845" y="0"/>
                </a:lnTo>
                <a:lnTo>
                  <a:pt x="5369691" y="0"/>
                </a:lnTo>
                <a:lnTo>
                  <a:pt x="5400019" y="6095"/>
                </a:lnTo>
                <a:lnTo>
                  <a:pt x="5424799" y="22728"/>
                </a:lnTo>
                <a:lnTo>
                  <a:pt x="5441441" y="47493"/>
                </a:lnTo>
                <a:lnTo>
                  <a:pt x="5447537" y="77723"/>
                </a:lnTo>
                <a:lnTo>
                  <a:pt x="5447537" y="388751"/>
                </a:lnTo>
                <a:lnTo>
                  <a:pt x="5441441" y="418968"/>
                </a:lnTo>
                <a:lnTo>
                  <a:pt x="5424799" y="443733"/>
                </a:lnTo>
                <a:lnTo>
                  <a:pt x="5400019" y="460379"/>
                </a:lnTo>
                <a:lnTo>
                  <a:pt x="5369691" y="466475"/>
                </a:lnTo>
                <a:lnTo>
                  <a:pt x="77845" y="466475"/>
                </a:lnTo>
                <a:lnTo>
                  <a:pt x="47487" y="460379"/>
                </a:lnTo>
                <a:lnTo>
                  <a:pt x="22738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9167" y="4098035"/>
            <a:ext cx="5466587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66263" y="4199784"/>
            <a:ext cx="223393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ervic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9620" y="1989338"/>
            <a:ext cx="5447030" cy="466725"/>
          </a:xfrm>
          <a:custGeom>
            <a:avLst/>
            <a:gdLst/>
            <a:ahLst/>
            <a:cxnLst/>
            <a:rect l="l" t="t" r="r" b="b"/>
            <a:pathLst>
              <a:path w="5447030" h="466725">
                <a:moveTo>
                  <a:pt x="5368929" y="0"/>
                </a:moveTo>
                <a:lnTo>
                  <a:pt x="77845" y="0"/>
                </a:lnTo>
                <a:lnTo>
                  <a:pt x="47487" y="6095"/>
                </a:lnTo>
                <a:lnTo>
                  <a:pt x="22738" y="22707"/>
                </a:lnTo>
                <a:lnTo>
                  <a:pt x="6095" y="47365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47"/>
                </a:lnTo>
                <a:lnTo>
                  <a:pt x="22738" y="443727"/>
                </a:lnTo>
                <a:lnTo>
                  <a:pt x="47487" y="460369"/>
                </a:lnTo>
                <a:lnTo>
                  <a:pt x="77845" y="466465"/>
                </a:lnTo>
                <a:lnTo>
                  <a:pt x="5368929" y="466465"/>
                </a:lnTo>
                <a:lnTo>
                  <a:pt x="5399288" y="460369"/>
                </a:lnTo>
                <a:lnTo>
                  <a:pt x="5424037" y="443727"/>
                </a:lnTo>
                <a:lnTo>
                  <a:pt x="5440679" y="418947"/>
                </a:lnTo>
                <a:lnTo>
                  <a:pt x="5446775" y="388741"/>
                </a:lnTo>
                <a:lnTo>
                  <a:pt x="5446775" y="77723"/>
                </a:lnTo>
                <a:lnTo>
                  <a:pt x="5440679" y="47365"/>
                </a:lnTo>
                <a:lnTo>
                  <a:pt x="5424037" y="22707"/>
                </a:lnTo>
                <a:lnTo>
                  <a:pt x="5399288" y="6095"/>
                </a:lnTo>
                <a:lnTo>
                  <a:pt x="53689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69620" y="1989338"/>
            <a:ext cx="5447030" cy="466725"/>
          </a:xfrm>
          <a:custGeom>
            <a:avLst/>
            <a:gdLst/>
            <a:ahLst/>
            <a:cxnLst/>
            <a:rect l="l" t="t" r="r" b="b"/>
            <a:pathLst>
              <a:path w="5447030" h="466725">
                <a:moveTo>
                  <a:pt x="0" y="77723"/>
                </a:moveTo>
                <a:lnTo>
                  <a:pt x="6095" y="47365"/>
                </a:lnTo>
                <a:lnTo>
                  <a:pt x="22738" y="22707"/>
                </a:lnTo>
                <a:lnTo>
                  <a:pt x="47487" y="6095"/>
                </a:lnTo>
                <a:lnTo>
                  <a:pt x="77845" y="0"/>
                </a:lnTo>
                <a:lnTo>
                  <a:pt x="5368929" y="0"/>
                </a:lnTo>
                <a:lnTo>
                  <a:pt x="5399288" y="6095"/>
                </a:lnTo>
                <a:lnTo>
                  <a:pt x="5424037" y="22707"/>
                </a:lnTo>
                <a:lnTo>
                  <a:pt x="5440679" y="47365"/>
                </a:lnTo>
                <a:lnTo>
                  <a:pt x="5446775" y="77723"/>
                </a:lnTo>
                <a:lnTo>
                  <a:pt x="5446775" y="388741"/>
                </a:lnTo>
                <a:lnTo>
                  <a:pt x="5440679" y="418947"/>
                </a:lnTo>
                <a:lnTo>
                  <a:pt x="5424037" y="443727"/>
                </a:lnTo>
                <a:lnTo>
                  <a:pt x="5399288" y="460369"/>
                </a:lnTo>
                <a:lnTo>
                  <a:pt x="5368929" y="466465"/>
                </a:lnTo>
                <a:lnTo>
                  <a:pt x="77845" y="466465"/>
                </a:lnTo>
                <a:lnTo>
                  <a:pt x="47487" y="460369"/>
                </a:lnTo>
                <a:lnTo>
                  <a:pt x="22738" y="443727"/>
                </a:lnTo>
                <a:lnTo>
                  <a:pt x="6095" y="418947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9835" y="1979676"/>
            <a:ext cx="5466588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4154" y="2081415"/>
            <a:ext cx="24612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edic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070">
              <a:lnSpc>
                <a:spcPct val="100000"/>
              </a:lnSpc>
            </a:pPr>
            <a:r>
              <a:rPr spc="-20" dirty="0"/>
              <a:t>Virtu</a:t>
            </a:r>
            <a:r>
              <a:rPr spc="-15" dirty="0"/>
              <a:t>al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Networ</a:t>
            </a:r>
            <a:r>
              <a:rPr spc="-25" dirty="0"/>
              <a:t>k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0" dirty="0"/>
              <a:t>In</a:t>
            </a:r>
            <a:r>
              <a:rPr spc="-10" dirty="0"/>
              <a:t>t</a:t>
            </a:r>
            <a:r>
              <a:rPr spc="-25" dirty="0"/>
              <a:t>egrat</a:t>
            </a:r>
            <a:r>
              <a:rPr spc="-5" dirty="0"/>
              <a:t>i</a:t>
            </a:r>
            <a:r>
              <a:rPr spc="-25" dirty="0"/>
              <a:t>on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20" dirty="0"/>
              <a:t>or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40" dirty="0"/>
              <a:t>Se</a:t>
            </a:r>
            <a:r>
              <a:rPr spc="-25" dirty="0"/>
              <a:t>rv</a:t>
            </a:r>
            <a:r>
              <a:rPr spc="-50" dirty="0"/>
              <a:t>c</a:t>
            </a:r>
            <a:r>
              <a:rPr spc="-20" dirty="0"/>
              <a:t>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14" y="1383792"/>
            <a:ext cx="11816573" cy="4916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72" rIns="0" bIns="0" rtlCol="0">
            <a:spAutoFit/>
          </a:bodyPr>
          <a:lstStyle/>
          <a:p>
            <a:pPr marL="2400935">
              <a:lnSpc>
                <a:spcPct val="100000"/>
              </a:lnSpc>
            </a:pPr>
            <a:r>
              <a:rPr sz="3600" spc="-35" dirty="0"/>
              <a:t>A</a:t>
            </a:r>
            <a:r>
              <a:rPr sz="3600" spc="-40" dirty="0"/>
              <a:t>z</a:t>
            </a:r>
            <a:r>
              <a:rPr sz="3600" spc="-75" dirty="0"/>
              <a:t>u</a:t>
            </a:r>
            <a:r>
              <a:rPr sz="3600" spc="-35" dirty="0"/>
              <a:t>r</a:t>
            </a:r>
            <a:r>
              <a:rPr sz="3600" dirty="0"/>
              <a:t>e</a:t>
            </a:r>
            <a:r>
              <a:rPr sz="3600" spc="-190" dirty="0">
                <a:latin typeface="Times New Roman"/>
                <a:cs typeface="Times New Roman"/>
              </a:rPr>
              <a:t> </a:t>
            </a:r>
            <a:r>
              <a:rPr sz="3600" spc="-35" dirty="0"/>
              <a:t>A</a:t>
            </a:r>
            <a:r>
              <a:rPr sz="3600" spc="-50" dirty="0"/>
              <a:t>c</a:t>
            </a:r>
            <a:r>
              <a:rPr sz="3600" spc="-40" dirty="0"/>
              <a:t>t</a:t>
            </a:r>
            <a:r>
              <a:rPr sz="3600" spc="-50" dirty="0"/>
              <a:t>i</a:t>
            </a:r>
            <a:r>
              <a:rPr sz="3600" spc="-35" dirty="0"/>
              <a:t>v</a:t>
            </a:r>
            <a:r>
              <a:rPr sz="3600" dirty="0"/>
              <a:t>e</a:t>
            </a:r>
            <a:r>
              <a:rPr sz="3600" spc="-155" dirty="0">
                <a:latin typeface="Times New Roman"/>
                <a:cs typeface="Times New Roman"/>
              </a:rPr>
              <a:t> </a:t>
            </a:r>
            <a:r>
              <a:rPr sz="3600" spc="-30" dirty="0"/>
              <a:t>D</a:t>
            </a:r>
            <a:r>
              <a:rPr sz="3600" spc="-50" dirty="0"/>
              <a:t>i</a:t>
            </a:r>
            <a:r>
              <a:rPr sz="3600" spc="-45" dirty="0"/>
              <a:t>r</a:t>
            </a:r>
            <a:r>
              <a:rPr sz="3600" spc="-35" dirty="0"/>
              <a:t>e</a:t>
            </a:r>
            <a:r>
              <a:rPr sz="3600" spc="-45" dirty="0"/>
              <a:t>c</a:t>
            </a:r>
            <a:r>
              <a:rPr sz="3600" spc="-40" dirty="0"/>
              <a:t>t</a:t>
            </a:r>
            <a:r>
              <a:rPr sz="3600" spc="-75" dirty="0"/>
              <a:t>o</a:t>
            </a:r>
            <a:r>
              <a:rPr sz="3600" spc="-35" dirty="0"/>
              <a:t>r</a:t>
            </a:r>
            <a:r>
              <a:rPr sz="3600" dirty="0"/>
              <a:t>y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0" dirty="0"/>
              <a:t>(</a:t>
            </a:r>
            <a:r>
              <a:rPr sz="3600" spc="-35" dirty="0"/>
              <a:t>A</a:t>
            </a:r>
            <a:r>
              <a:rPr sz="3600" spc="-40" dirty="0"/>
              <a:t>z</a:t>
            </a:r>
            <a:r>
              <a:rPr sz="3600" spc="-75" dirty="0"/>
              <a:t>u</a:t>
            </a:r>
            <a:r>
              <a:rPr sz="3600" spc="-35" dirty="0"/>
              <a:t>r</a:t>
            </a:r>
            <a:r>
              <a:rPr sz="3600" dirty="0"/>
              <a:t>e</a:t>
            </a:r>
            <a:r>
              <a:rPr sz="3600" spc="-180" dirty="0">
                <a:latin typeface="Times New Roman"/>
                <a:cs typeface="Times New Roman"/>
              </a:rPr>
              <a:t> </a:t>
            </a:r>
            <a:r>
              <a:rPr sz="3600" spc="-45" dirty="0"/>
              <a:t>A</a:t>
            </a:r>
            <a:r>
              <a:rPr sz="3600" spc="-35" dirty="0"/>
              <a:t>D</a:t>
            </a:r>
            <a:r>
              <a:rPr sz="3600" dirty="0"/>
              <a:t>)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8684" y="3648455"/>
            <a:ext cx="3310127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36622" y="3003585"/>
            <a:ext cx="331216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4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4209" y="2048384"/>
            <a:ext cx="7619996" cy="3466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120">
              <a:lnSpc>
                <a:spcPct val="100000"/>
              </a:lnSpc>
            </a:pPr>
            <a:r>
              <a:rPr spc="-35" dirty="0"/>
              <a:t>Con</a:t>
            </a:r>
            <a:r>
              <a:rPr spc="-10" dirty="0"/>
              <a:t>n</a:t>
            </a:r>
            <a:r>
              <a:rPr spc="-30" dirty="0"/>
              <a:t>ec</a:t>
            </a:r>
            <a:r>
              <a:rPr spc="-15" dirty="0"/>
              <a:t>t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10" dirty="0"/>
              <a:t>r</a:t>
            </a:r>
            <a:r>
              <a:rPr spc="-25" dirty="0"/>
              <a:t>vices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20" dirty="0"/>
              <a:t>Virtu</a:t>
            </a:r>
            <a:r>
              <a:rPr spc="-15" dirty="0"/>
              <a:t>al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35" dirty="0"/>
              <a:t>Ne</a:t>
            </a:r>
            <a:r>
              <a:rPr spc="-10" dirty="0"/>
              <a:t>t</a:t>
            </a:r>
            <a:r>
              <a:rPr spc="-25" dirty="0"/>
              <a:t>work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5" dirty="0"/>
              <a:t>Pe</a:t>
            </a:r>
            <a:r>
              <a:rPr spc="-50" dirty="0"/>
              <a:t>e</a:t>
            </a:r>
            <a:r>
              <a:rPr spc="-25" dirty="0"/>
              <a:t>r</a:t>
            </a:r>
            <a:r>
              <a:rPr spc="-30" dirty="0"/>
              <a:t>i</a:t>
            </a:r>
            <a:r>
              <a:rPr spc="-25" dirty="0"/>
              <a:t>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0069" y="3991605"/>
            <a:ext cx="6233160" cy="735330"/>
          </a:xfrm>
          <a:custGeom>
            <a:avLst/>
            <a:gdLst/>
            <a:ahLst/>
            <a:cxnLst/>
            <a:rect l="l" t="t" r="r" b="b"/>
            <a:pathLst>
              <a:path w="6233159" h="735329">
                <a:moveTo>
                  <a:pt x="6110599" y="0"/>
                </a:moveTo>
                <a:lnTo>
                  <a:pt x="122560" y="0"/>
                </a:lnTo>
                <a:lnTo>
                  <a:pt x="74797" y="9656"/>
                </a:lnTo>
                <a:lnTo>
                  <a:pt x="35935" y="35945"/>
                </a:lnTo>
                <a:lnTo>
                  <a:pt x="9662" y="74807"/>
                </a:lnTo>
                <a:lnTo>
                  <a:pt x="0" y="122563"/>
                </a:lnTo>
                <a:lnTo>
                  <a:pt x="0" y="612779"/>
                </a:lnTo>
                <a:lnTo>
                  <a:pt x="9662" y="660535"/>
                </a:lnTo>
                <a:lnTo>
                  <a:pt x="35935" y="699397"/>
                </a:lnTo>
                <a:lnTo>
                  <a:pt x="74797" y="725686"/>
                </a:lnTo>
                <a:lnTo>
                  <a:pt x="122560" y="735329"/>
                </a:lnTo>
                <a:lnTo>
                  <a:pt x="6110599" y="735329"/>
                </a:lnTo>
                <a:lnTo>
                  <a:pt x="6158361" y="725686"/>
                </a:lnTo>
                <a:lnTo>
                  <a:pt x="6197223" y="699397"/>
                </a:lnTo>
                <a:lnTo>
                  <a:pt x="6223497" y="660535"/>
                </a:lnTo>
                <a:lnTo>
                  <a:pt x="6233159" y="612779"/>
                </a:lnTo>
                <a:lnTo>
                  <a:pt x="6233159" y="122563"/>
                </a:lnTo>
                <a:lnTo>
                  <a:pt x="6223497" y="74807"/>
                </a:lnTo>
                <a:lnTo>
                  <a:pt x="6197223" y="35945"/>
                </a:lnTo>
                <a:lnTo>
                  <a:pt x="6158361" y="9656"/>
                </a:lnTo>
                <a:lnTo>
                  <a:pt x="61105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0069" y="3991605"/>
            <a:ext cx="6233160" cy="735330"/>
          </a:xfrm>
          <a:custGeom>
            <a:avLst/>
            <a:gdLst/>
            <a:ahLst/>
            <a:cxnLst/>
            <a:rect l="l" t="t" r="r" b="b"/>
            <a:pathLst>
              <a:path w="6233159" h="735329">
                <a:moveTo>
                  <a:pt x="0" y="122563"/>
                </a:moveTo>
                <a:lnTo>
                  <a:pt x="9662" y="74807"/>
                </a:lnTo>
                <a:lnTo>
                  <a:pt x="35935" y="35945"/>
                </a:lnTo>
                <a:lnTo>
                  <a:pt x="74797" y="9656"/>
                </a:lnTo>
                <a:lnTo>
                  <a:pt x="122560" y="0"/>
                </a:lnTo>
                <a:lnTo>
                  <a:pt x="6110599" y="0"/>
                </a:lnTo>
                <a:lnTo>
                  <a:pt x="6158361" y="9656"/>
                </a:lnTo>
                <a:lnTo>
                  <a:pt x="6197223" y="35945"/>
                </a:lnTo>
                <a:lnTo>
                  <a:pt x="6223497" y="74807"/>
                </a:lnTo>
                <a:lnTo>
                  <a:pt x="6233159" y="122563"/>
                </a:lnTo>
                <a:lnTo>
                  <a:pt x="6233159" y="612779"/>
                </a:lnTo>
                <a:lnTo>
                  <a:pt x="6223497" y="660535"/>
                </a:lnTo>
                <a:lnTo>
                  <a:pt x="6197223" y="699397"/>
                </a:lnTo>
                <a:lnTo>
                  <a:pt x="6158361" y="725686"/>
                </a:lnTo>
                <a:lnTo>
                  <a:pt x="6110599" y="735329"/>
                </a:lnTo>
                <a:lnTo>
                  <a:pt x="122560" y="735329"/>
                </a:lnTo>
                <a:lnTo>
                  <a:pt x="74797" y="725686"/>
                </a:lnTo>
                <a:lnTo>
                  <a:pt x="35935" y="699397"/>
                </a:lnTo>
                <a:lnTo>
                  <a:pt x="9662" y="660535"/>
                </a:lnTo>
                <a:lnTo>
                  <a:pt x="0" y="612779"/>
                </a:lnTo>
                <a:lnTo>
                  <a:pt x="0" y="12256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048" y="3982211"/>
            <a:ext cx="6251448" cy="754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4198" y="4219596"/>
            <a:ext cx="364871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obal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virtu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9579" y="2600706"/>
            <a:ext cx="6233160" cy="716280"/>
          </a:xfrm>
          <a:custGeom>
            <a:avLst/>
            <a:gdLst/>
            <a:ahLst/>
            <a:cxnLst/>
            <a:rect l="l" t="t" r="r" b="b"/>
            <a:pathLst>
              <a:path w="6233159" h="716279">
                <a:moveTo>
                  <a:pt x="6113800" y="0"/>
                </a:moveTo>
                <a:lnTo>
                  <a:pt x="119390" y="0"/>
                </a:lnTo>
                <a:lnTo>
                  <a:pt x="72908" y="9387"/>
                </a:lnTo>
                <a:lnTo>
                  <a:pt x="34930" y="35051"/>
                </a:lnTo>
                <a:lnTo>
                  <a:pt x="9418" y="73030"/>
                </a:lnTo>
                <a:lnTo>
                  <a:pt x="0" y="119390"/>
                </a:lnTo>
                <a:lnTo>
                  <a:pt x="0" y="596889"/>
                </a:lnTo>
                <a:lnTo>
                  <a:pt x="9418" y="643371"/>
                </a:lnTo>
                <a:lnTo>
                  <a:pt x="34930" y="681349"/>
                </a:lnTo>
                <a:lnTo>
                  <a:pt x="72908" y="706892"/>
                </a:lnTo>
                <a:lnTo>
                  <a:pt x="119390" y="716279"/>
                </a:lnTo>
                <a:lnTo>
                  <a:pt x="6113800" y="716279"/>
                </a:lnTo>
                <a:lnTo>
                  <a:pt x="6160282" y="706892"/>
                </a:lnTo>
                <a:lnTo>
                  <a:pt x="6198260" y="681349"/>
                </a:lnTo>
                <a:lnTo>
                  <a:pt x="6223772" y="643371"/>
                </a:lnTo>
                <a:lnTo>
                  <a:pt x="6233159" y="596889"/>
                </a:lnTo>
                <a:lnTo>
                  <a:pt x="6233159" y="119390"/>
                </a:lnTo>
                <a:lnTo>
                  <a:pt x="6223772" y="73030"/>
                </a:lnTo>
                <a:lnTo>
                  <a:pt x="6198260" y="35051"/>
                </a:lnTo>
                <a:lnTo>
                  <a:pt x="6160282" y="9387"/>
                </a:lnTo>
                <a:lnTo>
                  <a:pt x="61138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9579" y="2600706"/>
            <a:ext cx="6233160" cy="716280"/>
          </a:xfrm>
          <a:custGeom>
            <a:avLst/>
            <a:gdLst/>
            <a:ahLst/>
            <a:cxnLst/>
            <a:rect l="l" t="t" r="r" b="b"/>
            <a:pathLst>
              <a:path w="6233159" h="716279">
                <a:moveTo>
                  <a:pt x="0" y="119390"/>
                </a:moveTo>
                <a:lnTo>
                  <a:pt x="9418" y="73030"/>
                </a:lnTo>
                <a:lnTo>
                  <a:pt x="34930" y="35051"/>
                </a:lnTo>
                <a:lnTo>
                  <a:pt x="72908" y="9387"/>
                </a:lnTo>
                <a:lnTo>
                  <a:pt x="119390" y="0"/>
                </a:lnTo>
                <a:lnTo>
                  <a:pt x="6113800" y="0"/>
                </a:lnTo>
                <a:lnTo>
                  <a:pt x="6160282" y="9387"/>
                </a:lnTo>
                <a:lnTo>
                  <a:pt x="6198260" y="35051"/>
                </a:lnTo>
                <a:lnTo>
                  <a:pt x="6223772" y="73030"/>
                </a:lnTo>
                <a:lnTo>
                  <a:pt x="6233159" y="119390"/>
                </a:lnTo>
                <a:lnTo>
                  <a:pt x="6233159" y="596889"/>
                </a:lnTo>
                <a:lnTo>
                  <a:pt x="6223772" y="643371"/>
                </a:lnTo>
                <a:lnTo>
                  <a:pt x="6198260" y="681349"/>
                </a:lnTo>
                <a:lnTo>
                  <a:pt x="6160282" y="706892"/>
                </a:lnTo>
                <a:lnTo>
                  <a:pt x="6113800" y="716279"/>
                </a:lnTo>
                <a:lnTo>
                  <a:pt x="119390" y="716279"/>
                </a:lnTo>
                <a:lnTo>
                  <a:pt x="72908" y="706892"/>
                </a:lnTo>
                <a:lnTo>
                  <a:pt x="34930" y="681349"/>
                </a:lnTo>
                <a:lnTo>
                  <a:pt x="9418" y="643371"/>
                </a:lnTo>
                <a:lnTo>
                  <a:pt x="0" y="596889"/>
                </a:lnTo>
                <a:lnTo>
                  <a:pt x="0" y="11939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0192" y="2590800"/>
            <a:ext cx="6251448" cy="7360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80918" y="2817508"/>
            <a:ext cx="281495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rtu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peer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0">
              <a:lnSpc>
                <a:spcPct val="100000"/>
              </a:lnSpc>
            </a:pPr>
            <a:r>
              <a:rPr spc="-25" dirty="0"/>
              <a:t>Types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5" dirty="0"/>
              <a:t>Pee</a:t>
            </a:r>
            <a:r>
              <a:rPr spc="-15" dirty="0"/>
              <a:t>r</a:t>
            </a:r>
            <a:r>
              <a:rPr spc="-20" dirty="0"/>
              <a:t>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50" dirty="0"/>
              <a:t>o</a:t>
            </a:r>
            <a:r>
              <a:rPr spc="-25" dirty="0"/>
              <a:t>nn</a:t>
            </a:r>
            <a:r>
              <a:rPr spc="-50" dirty="0"/>
              <a:t>e</a:t>
            </a:r>
            <a:r>
              <a:rPr spc="-40" dirty="0"/>
              <a:t>c</a:t>
            </a:r>
            <a:r>
              <a:rPr spc="-20" dirty="0"/>
              <a:t>tio</a:t>
            </a:r>
            <a:r>
              <a:rPr spc="-40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6519" y="3780159"/>
            <a:ext cx="6997700" cy="736600"/>
          </a:xfrm>
          <a:custGeom>
            <a:avLst/>
            <a:gdLst/>
            <a:ahLst/>
            <a:cxnLst/>
            <a:rect l="l" t="t" r="r" b="b"/>
            <a:pathLst>
              <a:path w="6997700" h="736600">
                <a:moveTo>
                  <a:pt x="6874763" y="0"/>
                </a:moveTo>
                <a:lnTo>
                  <a:pt x="122681" y="0"/>
                </a:lnTo>
                <a:lnTo>
                  <a:pt x="74925" y="9631"/>
                </a:lnTo>
                <a:lnTo>
                  <a:pt x="35945" y="35935"/>
                </a:lnTo>
                <a:lnTo>
                  <a:pt x="9656" y="74928"/>
                </a:lnTo>
                <a:lnTo>
                  <a:pt x="0" y="122672"/>
                </a:lnTo>
                <a:lnTo>
                  <a:pt x="0" y="613400"/>
                </a:lnTo>
                <a:lnTo>
                  <a:pt x="9656" y="661156"/>
                </a:lnTo>
                <a:lnTo>
                  <a:pt x="35945" y="700149"/>
                </a:lnTo>
                <a:lnTo>
                  <a:pt x="74925" y="726438"/>
                </a:lnTo>
                <a:lnTo>
                  <a:pt x="122681" y="736082"/>
                </a:lnTo>
                <a:lnTo>
                  <a:pt x="6874763" y="736082"/>
                </a:lnTo>
                <a:lnTo>
                  <a:pt x="6922526" y="726438"/>
                </a:lnTo>
                <a:lnTo>
                  <a:pt x="6961509" y="700149"/>
                </a:lnTo>
                <a:lnTo>
                  <a:pt x="6987783" y="661156"/>
                </a:lnTo>
                <a:lnTo>
                  <a:pt x="6997445" y="613400"/>
                </a:lnTo>
                <a:lnTo>
                  <a:pt x="6997445" y="122672"/>
                </a:lnTo>
                <a:lnTo>
                  <a:pt x="6987783" y="74928"/>
                </a:lnTo>
                <a:lnTo>
                  <a:pt x="6961509" y="35935"/>
                </a:lnTo>
                <a:lnTo>
                  <a:pt x="6922526" y="9631"/>
                </a:lnTo>
                <a:lnTo>
                  <a:pt x="687476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6519" y="3780159"/>
            <a:ext cx="6997700" cy="736600"/>
          </a:xfrm>
          <a:custGeom>
            <a:avLst/>
            <a:gdLst/>
            <a:ahLst/>
            <a:cxnLst/>
            <a:rect l="l" t="t" r="r" b="b"/>
            <a:pathLst>
              <a:path w="6997700" h="736600">
                <a:moveTo>
                  <a:pt x="0" y="122672"/>
                </a:moveTo>
                <a:lnTo>
                  <a:pt x="9656" y="74928"/>
                </a:lnTo>
                <a:lnTo>
                  <a:pt x="35945" y="35935"/>
                </a:lnTo>
                <a:lnTo>
                  <a:pt x="74925" y="9631"/>
                </a:lnTo>
                <a:lnTo>
                  <a:pt x="122681" y="0"/>
                </a:lnTo>
                <a:lnTo>
                  <a:pt x="6874763" y="0"/>
                </a:lnTo>
                <a:lnTo>
                  <a:pt x="6922526" y="9631"/>
                </a:lnTo>
                <a:lnTo>
                  <a:pt x="6961509" y="35935"/>
                </a:lnTo>
                <a:lnTo>
                  <a:pt x="6987783" y="74928"/>
                </a:lnTo>
                <a:lnTo>
                  <a:pt x="6997445" y="122672"/>
                </a:lnTo>
                <a:lnTo>
                  <a:pt x="6997445" y="613400"/>
                </a:lnTo>
                <a:lnTo>
                  <a:pt x="6987783" y="661156"/>
                </a:lnTo>
                <a:lnTo>
                  <a:pt x="6961509" y="700149"/>
                </a:lnTo>
                <a:lnTo>
                  <a:pt x="6922526" y="726438"/>
                </a:lnTo>
                <a:lnTo>
                  <a:pt x="6874763" y="736082"/>
                </a:lnTo>
                <a:lnTo>
                  <a:pt x="122681" y="736082"/>
                </a:lnTo>
                <a:lnTo>
                  <a:pt x="74925" y="726438"/>
                </a:lnTo>
                <a:lnTo>
                  <a:pt x="35945" y="700149"/>
                </a:lnTo>
                <a:lnTo>
                  <a:pt x="9656" y="661156"/>
                </a:lnTo>
                <a:lnTo>
                  <a:pt x="0" y="613400"/>
                </a:lnTo>
                <a:lnTo>
                  <a:pt x="0" y="122672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7376" y="3770376"/>
            <a:ext cx="7016496" cy="755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10586" y="4006482"/>
            <a:ext cx="34518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ross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subs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peer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6044" y="2369576"/>
            <a:ext cx="6997700" cy="756920"/>
          </a:xfrm>
          <a:custGeom>
            <a:avLst/>
            <a:gdLst/>
            <a:ahLst/>
            <a:cxnLst/>
            <a:rect l="l" t="t" r="r" b="b"/>
            <a:pathLst>
              <a:path w="6997700" h="756919">
                <a:moveTo>
                  <a:pt x="6871334" y="0"/>
                </a:moveTo>
                <a:lnTo>
                  <a:pt x="126110" y="0"/>
                </a:lnTo>
                <a:lnTo>
                  <a:pt x="77093" y="10027"/>
                </a:lnTo>
                <a:lnTo>
                  <a:pt x="36956" y="36941"/>
                </a:lnTo>
                <a:lnTo>
                  <a:pt x="9905" y="77083"/>
                </a:lnTo>
                <a:lnTo>
                  <a:pt x="0" y="126095"/>
                </a:lnTo>
                <a:lnTo>
                  <a:pt x="0" y="630539"/>
                </a:lnTo>
                <a:lnTo>
                  <a:pt x="9905" y="679703"/>
                </a:lnTo>
                <a:lnTo>
                  <a:pt x="36956" y="719693"/>
                </a:lnTo>
                <a:lnTo>
                  <a:pt x="77093" y="746759"/>
                </a:lnTo>
                <a:lnTo>
                  <a:pt x="126110" y="756665"/>
                </a:lnTo>
                <a:lnTo>
                  <a:pt x="6871334" y="756665"/>
                </a:lnTo>
                <a:lnTo>
                  <a:pt x="6920346" y="746759"/>
                </a:lnTo>
                <a:lnTo>
                  <a:pt x="6960488" y="719693"/>
                </a:lnTo>
                <a:lnTo>
                  <a:pt x="6987555" y="679703"/>
                </a:lnTo>
                <a:lnTo>
                  <a:pt x="6997461" y="630539"/>
                </a:lnTo>
                <a:lnTo>
                  <a:pt x="6997461" y="126095"/>
                </a:lnTo>
                <a:lnTo>
                  <a:pt x="6987555" y="77083"/>
                </a:lnTo>
                <a:lnTo>
                  <a:pt x="6960488" y="36941"/>
                </a:lnTo>
                <a:lnTo>
                  <a:pt x="6920346" y="10027"/>
                </a:lnTo>
                <a:lnTo>
                  <a:pt x="687133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6044" y="2369576"/>
            <a:ext cx="6997700" cy="756920"/>
          </a:xfrm>
          <a:custGeom>
            <a:avLst/>
            <a:gdLst/>
            <a:ahLst/>
            <a:cxnLst/>
            <a:rect l="l" t="t" r="r" b="b"/>
            <a:pathLst>
              <a:path w="6997700" h="756919">
                <a:moveTo>
                  <a:pt x="0" y="126095"/>
                </a:moveTo>
                <a:lnTo>
                  <a:pt x="9905" y="77083"/>
                </a:lnTo>
                <a:lnTo>
                  <a:pt x="36956" y="36941"/>
                </a:lnTo>
                <a:lnTo>
                  <a:pt x="77093" y="10027"/>
                </a:lnTo>
                <a:lnTo>
                  <a:pt x="126110" y="0"/>
                </a:lnTo>
                <a:lnTo>
                  <a:pt x="6871334" y="0"/>
                </a:lnTo>
                <a:lnTo>
                  <a:pt x="6920346" y="10027"/>
                </a:lnTo>
                <a:lnTo>
                  <a:pt x="6960488" y="36941"/>
                </a:lnTo>
                <a:lnTo>
                  <a:pt x="6987555" y="77083"/>
                </a:lnTo>
                <a:lnTo>
                  <a:pt x="6997461" y="126095"/>
                </a:lnTo>
                <a:lnTo>
                  <a:pt x="6997461" y="630539"/>
                </a:lnTo>
                <a:lnTo>
                  <a:pt x="6987555" y="679703"/>
                </a:lnTo>
                <a:lnTo>
                  <a:pt x="6960488" y="719693"/>
                </a:lnTo>
                <a:lnTo>
                  <a:pt x="6920346" y="746759"/>
                </a:lnTo>
                <a:lnTo>
                  <a:pt x="6871334" y="756665"/>
                </a:lnTo>
                <a:lnTo>
                  <a:pt x="126110" y="756665"/>
                </a:lnTo>
                <a:lnTo>
                  <a:pt x="77093" y="746759"/>
                </a:lnTo>
                <a:lnTo>
                  <a:pt x="36956" y="719693"/>
                </a:lnTo>
                <a:lnTo>
                  <a:pt x="9905" y="679703"/>
                </a:lnTo>
                <a:lnTo>
                  <a:pt x="0" y="630539"/>
                </a:lnTo>
                <a:lnTo>
                  <a:pt x="0" y="12609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6520" y="2360676"/>
            <a:ext cx="7016496" cy="775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15386" y="2608720"/>
            <a:ext cx="286194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cipr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connec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8010">
              <a:lnSpc>
                <a:spcPct val="100000"/>
              </a:lnSpc>
            </a:pPr>
            <a:r>
              <a:rPr spc="-25" dirty="0"/>
              <a:t>Peer</a:t>
            </a:r>
            <a:r>
              <a:rPr spc="-5" dirty="0"/>
              <a:t>i</a:t>
            </a:r>
            <a:r>
              <a:rPr spc="-25" dirty="0"/>
              <a:t>ng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C</a:t>
            </a:r>
            <a:r>
              <a:rPr spc="-45" dirty="0"/>
              <a:t>o</a:t>
            </a:r>
            <a:r>
              <a:rPr spc="-25" dirty="0"/>
              <a:t>n</a:t>
            </a:r>
            <a:r>
              <a:rPr spc="-50" dirty="0"/>
              <a:t>s</a:t>
            </a:r>
            <a:r>
              <a:rPr spc="-15" dirty="0"/>
              <a:t>i</a:t>
            </a:r>
            <a:r>
              <a:rPr spc="-40" dirty="0"/>
              <a:t>de</a:t>
            </a:r>
            <a:r>
              <a:rPr spc="-25" dirty="0"/>
              <a:t>ra</a:t>
            </a:r>
            <a:r>
              <a:rPr spc="-35" dirty="0"/>
              <a:t>t</a:t>
            </a:r>
            <a:r>
              <a:rPr spc="-15" dirty="0"/>
              <a:t>i</a:t>
            </a:r>
            <a:r>
              <a:rPr spc="-40" dirty="0"/>
              <a:t>o</a:t>
            </a:r>
            <a:r>
              <a:rPr spc="-45" dirty="0"/>
              <a:t>n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0895">
              <a:lnSpc>
                <a:spcPct val="100000"/>
              </a:lnSpc>
            </a:pPr>
            <a:r>
              <a:rPr spc="-25" dirty="0"/>
              <a:t>T</a:t>
            </a:r>
            <a:r>
              <a:rPr spc="-15" dirty="0"/>
              <a:t>r</a:t>
            </a:r>
            <a:r>
              <a:rPr spc="-25" dirty="0"/>
              <a:t>ansitivity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25" dirty="0"/>
              <a:t>Gatew</a:t>
            </a:r>
            <a:r>
              <a:rPr spc="-15" dirty="0"/>
              <a:t>a</a:t>
            </a:r>
            <a:r>
              <a:rPr spc="-25" dirty="0"/>
              <a:t>y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25" dirty="0"/>
              <a:t>T</a:t>
            </a:r>
            <a:r>
              <a:rPr spc="-35" dirty="0"/>
              <a:t>ra</a:t>
            </a:r>
            <a:r>
              <a:rPr spc="-25" dirty="0"/>
              <a:t>n</a:t>
            </a:r>
            <a:r>
              <a:rPr spc="-50" dirty="0"/>
              <a:t>s</a:t>
            </a:r>
            <a:r>
              <a:rPr spc="-15" dirty="0"/>
              <a:t>it</a:t>
            </a:r>
          </a:p>
        </p:txBody>
      </p:sp>
      <p:sp>
        <p:nvSpPr>
          <p:cNvPr id="5" name="object 5"/>
          <p:cNvSpPr/>
          <p:nvPr/>
        </p:nvSpPr>
        <p:spPr>
          <a:xfrm>
            <a:off x="6036960" y="2338075"/>
            <a:ext cx="5257677" cy="310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9275" y="2795260"/>
            <a:ext cx="4738370" cy="811530"/>
          </a:xfrm>
          <a:custGeom>
            <a:avLst/>
            <a:gdLst/>
            <a:ahLst/>
            <a:cxnLst/>
            <a:rect l="l" t="t" r="r" b="b"/>
            <a:pathLst>
              <a:path w="4738370" h="811529">
                <a:moveTo>
                  <a:pt x="4602870" y="0"/>
                </a:moveTo>
                <a:lnTo>
                  <a:pt x="135254" y="0"/>
                </a:lnTo>
                <a:lnTo>
                  <a:pt x="92512" y="6857"/>
                </a:lnTo>
                <a:lnTo>
                  <a:pt x="55376" y="26182"/>
                </a:lnTo>
                <a:lnTo>
                  <a:pt x="26100" y="55382"/>
                </a:lnTo>
                <a:lnTo>
                  <a:pt x="6906" y="92476"/>
                </a:lnTo>
                <a:lnTo>
                  <a:pt x="0" y="135270"/>
                </a:lnTo>
                <a:lnTo>
                  <a:pt x="0" y="676290"/>
                </a:lnTo>
                <a:lnTo>
                  <a:pt x="6906" y="719084"/>
                </a:lnTo>
                <a:lnTo>
                  <a:pt x="26100" y="756178"/>
                </a:lnTo>
                <a:lnTo>
                  <a:pt x="55376" y="785378"/>
                </a:lnTo>
                <a:lnTo>
                  <a:pt x="92512" y="804671"/>
                </a:lnTo>
                <a:lnTo>
                  <a:pt x="135254" y="811529"/>
                </a:lnTo>
                <a:lnTo>
                  <a:pt x="4602870" y="811529"/>
                </a:lnTo>
                <a:lnTo>
                  <a:pt x="4645663" y="804671"/>
                </a:lnTo>
                <a:lnTo>
                  <a:pt x="4682758" y="785378"/>
                </a:lnTo>
                <a:lnTo>
                  <a:pt x="4711957" y="756178"/>
                </a:lnTo>
                <a:lnTo>
                  <a:pt x="4731251" y="719084"/>
                </a:lnTo>
                <a:lnTo>
                  <a:pt x="4738109" y="676290"/>
                </a:lnTo>
                <a:lnTo>
                  <a:pt x="4738109" y="135270"/>
                </a:lnTo>
                <a:lnTo>
                  <a:pt x="4731251" y="92476"/>
                </a:lnTo>
                <a:lnTo>
                  <a:pt x="4711957" y="55382"/>
                </a:lnTo>
                <a:lnTo>
                  <a:pt x="4682758" y="26182"/>
                </a:lnTo>
                <a:lnTo>
                  <a:pt x="4645663" y="6857"/>
                </a:lnTo>
                <a:lnTo>
                  <a:pt x="460287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9275" y="2795260"/>
            <a:ext cx="4738370" cy="811530"/>
          </a:xfrm>
          <a:custGeom>
            <a:avLst/>
            <a:gdLst/>
            <a:ahLst/>
            <a:cxnLst/>
            <a:rect l="l" t="t" r="r" b="b"/>
            <a:pathLst>
              <a:path w="4738370" h="811529">
                <a:moveTo>
                  <a:pt x="0" y="135270"/>
                </a:moveTo>
                <a:lnTo>
                  <a:pt x="6906" y="92476"/>
                </a:lnTo>
                <a:lnTo>
                  <a:pt x="26100" y="55382"/>
                </a:lnTo>
                <a:lnTo>
                  <a:pt x="55376" y="26182"/>
                </a:lnTo>
                <a:lnTo>
                  <a:pt x="92512" y="6857"/>
                </a:lnTo>
                <a:lnTo>
                  <a:pt x="135254" y="0"/>
                </a:lnTo>
                <a:lnTo>
                  <a:pt x="4602870" y="0"/>
                </a:lnTo>
                <a:lnTo>
                  <a:pt x="4645663" y="6857"/>
                </a:lnTo>
                <a:lnTo>
                  <a:pt x="4682758" y="26182"/>
                </a:lnTo>
                <a:lnTo>
                  <a:pt x="4711957" y="55382"/>
                </a:lnTo>
                <a:lnTo>
                  <a:pt x="4731251" y="92476"/>
                </a:lnTo>
                <a:lnTo>
                  <a:pt x="4738109" y="135270"/>
                </a:lnTo>
                <a:lnTo>
                  <a:pt x="4738109" y="676290"/>
                </a:lnTo>
                <a:lnTo>
                  <a:pt x="4731251" y="719084"/>
                </a:lnTo>
                <a:lnTo>
                  <a:pt x="4711957" y="756178"/>
                </a:lnTo>
                <a:lnTo>
                  <a:pt x="4682758" y="785378"/>
                </a:lnTo>
                <a:lnTo>
                  <a:pt x="4645663" y="804671"/>
                </a:lnTo>
                <a:lnTo>
                  <a:pt x="4602870" y="811529"/>
                </a:lnTo>
                <a:lnTo>
                  <a:pt x="135254" y="811529"/>
                </a:lnTo>
                <a:lnTo>
                  <a:pt x="92512" y="804671"/>
                </a:lnTo>
                <a:lnTo>
                  <a:pt x="55376" y="785378"/>
                </a:lnTo>
                <a:lnTo>
                  <a:pt x="26100" y="756178"/>
                </a:lnTo>
                <a:lnTo>
                  <a:pt x="6906" y="719084"/>
                </a:lnTo>
                <a:lnTo>
                  <a:pt x="0" y="676290"/>
                </a:lnTo>
                <a:lnTo>
                  <a:pt x="0" y="13527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119" y="2785872"/>
            <a:ext cx="475792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4851" y="3061101"/>
            <a:ext cx="196659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Gat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9275" y="4147815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4586868" y="0"/>
                </a:moveTo>
                <a:lnTo>
                  <a:pt x="151256" y="0"/>
                </a:lnTo>
                <a:lnTo>
                  <a:pt x="103443" y="7751"/>
                </a:lnTo>
                <a:lnTo>
                  <a:pt x="61923" y="29218"/>
                </a:lnTo>
                <a:lnTo>
                  <a:pt x="29193" y="61984"/>
                </a:lnTo>
                <a:lnTo>
                  <a:pt x="7714" y="103382"/>
                </a:lnTo>
                <a:lnTo>
                  <a:pt x="0" y="151256"/>
                </a:lnTo>
                <a:lnTo>
                  <a:pt x="0" y="756284"/>
                </a:lnTo>
                <a:lnTo>
                  <a:pt x="7714" y="804172"/>
                </a:lnTo>
                <a:lnTo>
                  <a:pt x="29193" y="845570"/>
                </a:lnTo>
                <a:lnTo>
                  <a:pt x="61923" y="878336"/>
                </a:lnTo>
                <a:lnTo>
                  <a:pt x="103443" y="899803"/>
                </a:lnTo>
                <a:lnTo>
                  <a:pt x="151256" y="907541"/>
                </a:lnTo>
                <a:lnTo>
                  <a:pt x="4586868" y="907541"/>
                </a:lnTo>
                <a:lnTo>
                  <a:pt x="4634752" y="899803"/>
                </a:lnTo>
                <a:lnTo>
                  <a:pt x="4676143" y="878336"/>
                </a:lnTo>
                <a:lnTo>
                  <a:pt x="4708909" y="845570"/>
                </a:lnTo>
                <a:lnTo>
                  <a:pt x="4730367" y="804172"/>
                </a:lnTo>
                <a:lnTo>
                  <a:pt x="4738109" y="756284"/>
                </a:lnTo>
                <a:lnTo>
                  <a:pt x="4738109" y="151256"/>
                </a:lnTo>
                <a:lnTo>
                  <a:pt x="4730367" y="103382"/>
                </a:lnTo>
                <a:lnTo>
                  <a:pt x="4708909" y="61984"/>
                </a:lnTo>
                <a:lnTo>
                  <a:pt x="4676143" y="29218"/>
                </a:lnTo>
                <a:lnTo>
                  <a:pt x="4634752" y="7751"/>
                </a:lnTo>
                <a:lnTo>
                  <a:pt x="458686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275" y="4147815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0" y="151256"/>
                </a:moveTo>
                <a:lnTo>
                  <a:pt x="7714" y="103382"/>
                </a:lnTo>
                <a:lnTo>
                  <a:pt x="29193" y="61984"/>
                </a:lnTo>
                <a:lnTo>
                  <a:pt x="61923" y="29218"/>
                </a:lnTo>
                <a:lnTo>
                  <a:pt x="103443" y="7751"/>
                </a:lnTo>
                <a:lnTo>
                  <a:pt x="151256" y="0"/>
                </a:lnTo>
                <a:lnTo>
                  <a:pt x="4586868" y="0"/>
                </a:lnTo>
                <a:lnTo>
                  <a:pt x="4634752" y="7751"/>
                </a:lnTo>
                <a:lnTo>
                  <a:pt x="4676143" y="29218"/>
                </a:lnTo>
                <a:lnTo>
                  <a:pt x="4708909" y="61984"/>
                </a:lnTo>
                <a:lnTo>
                  <a:pt x="4730367" y="103382"/>
                </a:lnTo>
                <a:lnTo>
                  <a:pt x="4738109" y="151256"/>
                </a:lnTo>
                <a:lnTo>
                  <a:pt x="4738109" y="756284"/>
                </a:lnTo>
                <a:lnTo>
                  <a:pt x="4730367" y="804172"/>
                </a:lnTo>
                <a:lnTo>
                  <a:pt x="4708909" y="845570"/>
                </a:lnTo>
                <a:lnTo>
                  <a:pt x="4676143" y="878336"/>
                </a:lnTo>
                <a:lnTo>
                  <a:pt x="4634752" y="899803"/>
                </a:lnTo>
                <a:lnTo>
                  <a:pt x="4586868" y="907541"/>
                </a:lnTo>
                <a:lnTo>
                  <a:pt x="151256" y="907541"/>
                </a:lnTo>
                <a:lnTo>
                  <a:pt x="103443" y="899803"/>
                </a:lnTo>
                <a:lnTo>
                  <a:pt x="61923" y="878336"/>
                </a:lnTo>
                <a:lnTo>
                  <a:pt x="29193" y="845570"/>
                </a:lnTo>
                <a:lnTo>
                  <a:pt x="7714" y="804172"/>
                </a:lnTo>
                <a:lnTo>
                  <a:pt x="0" y="756284"/>
                </a:lnTo>
                <a:lnTo>
                  <a:pt x="0" y="15125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119" y="4137659"/>
            <a:ext cx="4757928" cy="928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00714" y="4462540"/>
            <a:ext cx="35147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Overlappi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Addres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2844" y="3648455"/>
            <a:ext cx="532180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30400" y="3003585"/>
            <a:ext cx="531939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ecklis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0710" y="1603232"/>
            <a:ext cx="6642100" cy="449453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663575" indent="-342900"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4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cid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4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term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siz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4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derstan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ding</a:t>
            </a:r>
            <a:r>
              <a:rPr sz="2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ric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400">
              <a:latin typeface="Arial"/>
              <a:cs typeface="Arial"/>
            </a:endParaRPr>
          </a:p>
          <a:p>
            <a:pPr marL="663575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66421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lect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24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2605">
              <a:lnSpc>
                <a:spcPct val="100000"/>
              </a:lnSpc>
            </a:pPr>
            <a:r>
              <a:rPr spc="-30" dirty="0"/>
              <a:t>Chec</a:t>
            </a:r>
            <a:r>
              <a:rPr spc="-10" dirty="0"/>
              <a:t>k</a:t>
            </a:r>
            <a:r>
              <a:rPr spc="-15" dirty="0"/>
              <a:t>list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for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5" dirty="0"/>
              <a:t>creating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25" dirty="0"/>
              <a:t>n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35" dirty="0"/>
              <a:t>A</a:t>
            </a:r>
            <a:r>
              <a:rPr spc="-15" dirty="0"/>
              <a:t>z</a:t>
            </a:r>
            <a:r>
              <a:rPr spc="-25" dirty="0"/>
              <a:t>ure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60" dirty="0"/>
              <a:t>VM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680" y="4648200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4586852" y="0"/>
                </a:moveTo>
                <a:lnTo>
                  <a:pt x="151256" y="0"/>
                </a:lnTo>
                <a:lnTo>
                  <a:pt x="103443" y="7751"/>
                </a:lnTo>
                <a:lnTo>
                  <a:pt x="61923" y="29205"/>
                </a:lnTo>
                <a:lnTo>
                  <a:pt x="29193" y="61971"/>
                </a:lnTo>
                <a:lnTo>
                  <a:pt x="7714" y="103382"/>
                </a:lnTo>
                <a:lnTo>
                  <a:pt x="0" y="151256"/>
                </a:lnTo>
                <a:lnTo>
                  <a:pt x="0" y="756284"/>
                </a:lnTo>
                <a:lnTo>
                  <a:pt x="7714" y="804159"/>
                </a:lnTo>
                <a:lnTo>
                  <a:pt x="29193" y="845570"/>
                </a:lnTo>
                <a:lnTo>
                  <a:pt x="61923" y="878336"/>
                </a:lnTo>
                <a:lnTo>
                  <a:pt x="103443" y="899790"/>
                </a:lnTo>
                <a:lnTo>
                  <a:pt x="151256" y="907541"/>
                </a:lnTo>
                <a:lnTo>
                  <a:pt x="4586852" y="907541"/>
                </a:lnTo>
                <a:lnTo>
                  <a:pt x="4634736" y="899790"/>
                </a:lnTo>
                <a:lnTo>
                  <a:pt x="4676159" y="878336"/>
                </a:lnTo>
                <a:lnTo>
                  <a:pt x="4708925" y="845570"/>
                </a:lnTo>
                <a:lnTo>
                  <a:pt x="4730383" y="804159"/>
                </a:lnTo>
                <a:lnTo>
                  <a:pt x="4738125" y="756284"/>
                </a:lnTo>
                <a:lnTo>
                  <a:pt x="4738125" y="151256"/>
                </a:lnTo>
                <a:lnTo>
                  <a:pt x="4730383" y="103382"/>
                </a:lnTo>
                <a:lnTo>
                  <a:pt x="4708925" y="61971"/>
                </a:lnTo>
                <a:lnTo>
                  <a:pt x="4676159" y="29205"/>
                </a:lnTo>
                <a:lnTo>
                  <a:pt x="4634736" y="7751"/>
                </a:lnTo>
                <a:lnTo>
                  <a:pt x="45868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1680" y="4648200"/>
            <a:ext cx="4738370" cy="908050"/>
          </a:xfrm>
          <a:custGeom>
            <a:avLst/>
            <a:gdLst/>
            <a:ahLst/>
            <a:cxnLst/>
            <a:rect l="l" t="t" r="r" b="b"/>
            <a:pathLst>
              <a:path w="4738370" h="908050">
                <a:moveTo>
                  <a:pt x="0" y="151256"/>
                </a:moveTo>
                <a:lnTo>
                  <a:pt x="7714" y="103382"/>
                </a:lnTo>
                <a:lnTo>
                  <a:pt x="29193" y="61971"/>
                </a:lnTo>
                <a:lnTo>
                  <a:pt x="61923" y="29205"/>
                </a:lnTo>
                <a:lnTo>
                  <a:pt x="103443" y="7751"/>
                </a:lnTo>
                <a:lnTo>
                  <a:pt x="151256" y="0"/>
                </a:lnTo>
                <a:lnTo>
                  <a:pt x="4586852" y="0"/>
                </a:lnTo>
                <a:lnTo>
                  <a:pt x="4634736" y="7751"/>
                </a:lnTo>
                <a:lnTo>
                  <a:pt x="4676159" y="29205"/>
                </a:lnTo>
                <a:lnTo>
                  <a:pt x="4708925" y="61971"/>
                </a:lnTo>
                <a:lnTo>
                  <a:pt x="4730383" y="103382"/>
                </a:lnTo>
                <a:lnTo>
                  <a:pt x="4738125" y="151256"/>
                </a:lnTo>
                <a:lnTo>
                  <a:pt x="4738125" y="756284"/>
                </a:lnTo>
                <a:lnTo>
                  <a:pt x="4730383" y="804159"/>
                </a:lnTo>
                <a:lnTo>
                  <a:pt x="4708925" y="845570"/>
                </a:lnTo>
                <a:lnTo>
                  <a:pt x="4676159" y="878336"/>
                </a:lnTo>
                <a:lnTo>
                  <a:pt x="4634736" y="899790"/>
                </a:lnTo>
                <a:lnTo>
                  <a:pt x="4586852" y="907541"/>
                </a:lnTo>
                <a:lnTo>
                  <a:pt x="151256" y="907541"/>
                </a:lnTo>
                <a:lnTo>
                  <a:pt x="103443" y="899790"/>
                </a:lnTo>
                <a:lnTo>
                  <a:pt x="61923" y="878336"/>
                </a:lnTo>
                <a:lnTo>
                  <a:pt x="29193" y="845570"/>
                </a:lnTo>
                <a:lnTo>
                  <a:pt x="7714" y="804159"/>
                </a:lnTo>
                <a:lnTo>
                  <a:pt x="0" y="756284"/>
                </a:lnTo>
                <a:lnTo>
                  <a:pt x="0" y="15125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668" y="4639055"/>
            <a:ext cx="4756404" cy="926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4707" y="4962412"/>
            <a:ext cx="313626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dep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oy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4234" y="2177427"/>
            <a:ext cx="336359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Cr</a:t>
            </a:r>
            <a:r>
              <a:rPr sz="2000" b="1" spc="5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te</a:t>
            </a:r>
            <a:r>
              <a:rPr sz="2000" b="1" spc="-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ne</a:t>
            </a:r>
            <a:r>
              <a:rPr sz="2000" b="1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more</a:t>
            </a:r>
            <a:r>
              <a:rPr sz="2000" b="1" spc="-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sub</a:t>
            </a:r>
            <a:r>
              <a:rPr sz="2000" b="1" spc="-25" dirty="0">
                <a:solidFill>
                  <a:srgbClr val="202A35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4234" y="3535566"/>
            <a:ext cx="5307330" cy="58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80"/>
              </a:lnSpc>
            </a:pP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Cr</a:t>
            </a:r>
            <a:r>
              <a:rPr sz="2000" b="1" spc="5" dirty="0">
                <a:solidFill>
                  <a:srgbClr val="202A35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te</a:t>
            </a:r>
            <a:r>
              <a:rPr sz="2000" b="1" spc="10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nd</a:t>
            </a:r>
            <a:r>
              <a:rPr sz="2000" b="1" spc="1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ssig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n</a:t>
            </a:r>
            <a:r>
              <a:rPr sz="2000" b="1" spc="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Netw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202A35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k</a:t>
            </a:r>
            <a:r>
              <a:rPr sz="2000" b="1" spc="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Secur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it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y</a:t>
            </a:r>
            <a:r>
              <a:rPr sz="2000" b="1" spc="5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Groups</a:t>
            </a:r>
            <a:r>
              <a:rPr sz="2000" b="1" dirty="0">
                <a:solidFill>
                  <a:srgbClr val="202A35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02A35"/>
                </a:solidFill>
                <a:latin typeface="Arial"/>
                <a:cs typeface="Arial"/>
              </a:rPr>
              <a:t>(N</a:t>
            </a:r>
            <a:r>
              <a:rPr sz="2000" b="1" spc="-20" dirty="0">
                <a:solidFill>
                  <a:srgbClr val="202A35"/>
                </a:solidFill>
                <a:latin typeface="Arial"/>
                <a:cs typeface="Arial"/>
              </a:rPr>
              <a:t>S</a:t>
            </a:r>
            <a:r>
              <a:rPr sz="2000" b="1" spc="-15" dirty="0">
                <a:solidFill>
                  <a:srgbClr val="202A35"/>
                </a:solidFill>
                <a:latin typeface="Arial"/>
                <a:cs typeface="Arial"/>
              </a:rPr>
              <a:t>Gs</a:t>
            </a:r>
            <a:r>
              <a:rPr sz="2000" b="1" dirty="0">
                <a:solidFill>
                  <a:srgbClr val="202A35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94379">
              <a:lnSpc>
                <a:spcPct val="100000"/>
              </a:lnSpc>
            </a:pPr>
            <a:r>
              <a:rPr spc="-20" dirty="0"/>
              <a:t>Start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with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25" dirty="0"/>
              <a:t>he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5" dirty="0"/>
              <a:t>N</a:t>
            </a:r>
            <a:r>
              <a:rPr spc="-50" dirty="0"/>
              <a:t>e</a:t>
            </a:r>
            <a:r>
              <a:rPr spc="-25" dirty="0"/>
              <a:t>tw</a:t>
            </a:r>
            <a:r>
              <a:rPr spc="-55" dirty="0"/>
              <a:t>o</a:t>
            </a:r>
            <a:r>
              <a:rPr spc="-25" dirty="0"/>
              <a:t>rk</a:t>
            </a:r>
          </a:p>
        </p:txBody>
      </p:sp>
      <p:sp>
        <p:nvSpPr>
          <p:cNvPr id="11" name="object 11"/>
          <p:cNvSpPr/>
          <p:nvPr/>
        </p:nvSpPr>
        <p:spPr>
          <a:xfrm>
            <a:off x="781680" y="1881378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80">
                <a:moveTo>
                  <a:pt x="4597673" y="0"/>
                </a:moveTo>
                <a:lnTo>
                  <a:pt x="140470" y="0"/>
                </a:lnTo>
                <a:lnTo>
                  <a:pt x="96072" y="7101"/>
                </a:lnTo>
                <a:lnTo>
                  <a:pt x="57506" y="27035"/>
                </a:lnTo>
                <a:lnTo>
                  <a:pt x="27111" y="57393"/>
                </a:lnTo>
                <a:lnTo>
                  <a:pt x="7168" y="96011"/>
                </a:lnTo>
                <a:lnTo>
                  <a:pt x="0" y="140451"/>
                </a:lnTo>
                <a:lnTo>
                  <a:pt x="0" y="702320"/>
                </a:lnTo>
                <a:lnTo>
                  <a:pt x="7168" y="746638"/>
                </a:lnTo>
                <a:lnTo>
                  <a:pt x="27111" y="785225"/>
                </a:lnTo>
                <a:lnTo>
                  <a:pt x="57506" y="815583"/>
                </a:lnTo>
                <a:lnTo>
                  <a:pt x="96072" y="835517"/>
                </a:lnTo>
                <a:lnTo>
                  <a:pt x="140470" y="842771"/>
                </a:lnTo>
                <a:lnTo>
                  <a:pt x="4597673" y="842771"/>
                </a:lnTo>
                <a:lnTo>
                  <a:pt x="4642113" y="835517"/>
                </a:lnTo>
                <a:lnTo>
                  <a:pt x="4680578" y="815583"/>
                </a:lnTo>
                <a:lnTo>
                  <a:pt x="4711058" y="785225"/>
                </a:lnTo>
                <a:lnTo>
                  <a:pt x="4731023" y="746638"/>
                </a:lnTo>
                <a:lnTo>
                  <a:pt x="4738125" y="702320"/>
                </a:lnTo>
                <a:lnTo>
                  <a:pt x="4738125" y="140451"/>
                </a:lnTo>
                <a:lnTo>
                  <a:pt x="4731023" y="96011"/>
                </a:lnTo>
                <a:lnTo>
                  <a:pt x="4711058" y="57393"/>
                </a:lnTo>
                <a:lnTo>
                  <a:pt x="4680578" y="27035"/>
                </a:lnTo>
                <a:lnTo>
                  <a:pt x="4642113" y="7101"/>
                </a:lnTo>
                <a:lnTo>
                  <a:pt x="459767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680" y="1881378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80">
                <a:moveTo>
                  <a:pt x="0" y="140451"/>
                </a:moveTo>
                <a:lnTo>
                  <a:pt x="7168" y="96011"/>
                </a:lnTo>
                <a:lnTo>
                  <a:pt x="27111" y="57393"/>
                </a:lnTo>
                <a:lnTo>
                  <a:pt x="57506" y="27035"/>
                </a:lnTo>
                <a:lnTo>
                  <a:pt x="96072" y="7101"/>
                </a:lnTo>
                <a:lnTo>
                  <a:pt x="140470" y="0"/>
                </a:lnTo>
                <a:lnTo>
                  <a:pt x="4597673" y="0"/>
                </a:lnTo>
                <a:lnTo>
                  <a:pt x="4642113" y="7101"/>
                </a:lnTo>
                <a:lnTo>
                  <a:pt x="4680578" y="27035"/>
                </a:lnTo>
                <a:lnTo>
                  <a:pt x="4711058" y="57393"/>
                </a:lnTo>
                <a:lnTo>
                  <a:pt x="4731023" y="96011"/>
                </a:lnTo>
                <a:lnTo>
                  <a:pt x="4738125" y="140451"/>
                </a:lnTo>
                <a:lnTo>
                  <a:pt x="4738125" y="702320"/>
                </a:lnTo>
                <a:lnTo>
                  <a:pt x="4731023" y="746638"/>
                </a:lnTo>
                <a:lnTo>
                  <a:pt x="4711058" y="785225"/>
                </a:lnTo>
                <a:lnTo>
                  <a:pt x="4680578" y="815583"/>
                </a:lnTo>
                <a:lnTo>
                  <a:pt x="4642113" y="835517"/>
                </a:lnTo>
                <a:lnTo>
                  <a:pt x="4597673" y="842771"/>
                </a:lnTo>
                <a:lnTo>
                  <a:pt x="140470" y="842771"/>
                </a:lnTo>
                <a:lnTo>
                  <a:pt x="96072" y="835517"/>
                </a:lnTo>
                <a:lnTo>
                  <a:pt x="57506" y="815583"/>
                </a:lnTo>
                <a:lnTo>
                  <a:pt x="27111" y="785225"/>
                </a:lnTo>
                <a:lnTo>
                  <a:pt x="7168" y="746638"/>
                </a:lnTo>
                <a:lnTo>
                  <a:pt x="0" y="702320"/>
                </a:lnTo>
                <a:lnTo>
                  <a:pt x="0" y="14045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1823" y="2264267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199"/>
                </a:lnTo>
                <a:lnTo>
                  <a:pt x="63489" y="44470"/>
                </a:lnTo>
                <a:lnTo>
                  <a:pt x="12710" y="44470"/>
                </a:lnTo>
                <a:lnTo>
                  <a:pt x="12710" y="31760"/>
                </a:lnTo>
                <a:lnTo>
                  <a:pt x="63489" y="317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9409" y="2302392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408" y="0"/>
                </a:lnTo>
              </a:path>
            </a:pathLst>
          </a:custGeom>
          <a:ln w="13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4534" y="2296028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779" y="0"/>
                </a:moveTo>
                <a:lnTo>
                  <a:pt x="0" y="0"/>
                </a:lnTo>
                <a:lnTo>
                  <a:pt x="0" y="12710"/>
                </a:lnTo>
                <a:lnTo>
                  <a:pt x="50779" y="12710"/>
                </a:lnTo>
                <a:lnTo>
                  <a:pt x="63489" y="6339"/>
                </a:lnTo>
                <a:lnTo>
                  <a:pt x="50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2668" y="1871472"/>
            <a:ext cx="5515356" cy="862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76731" y="2160663"/>
            <a:ext cx="27216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Segreg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1680" y="3282696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4597673" y="0"/>
                </a:moveTo>
                <a:lnTo>
                  <a:pt x="140470" y="0"/>
                </a:lnTo>
                <a:lnTo>
                  <a:pt x="96072" y="7101"/>
                </a:lnTo>
                <a:lnTo>
                  <a:pt x="57506" y="27035"/>
                </a:lnTo>
                <a:lnTo>
                  <a:pt x="27111" y="57515"/>
                </a:lnTo>
                <a:lnTo>
                  <a:pt x="7168" y="96011"/>
                </a:lnTo>
                <a:lnTo>
                  <a:pt x="0" y="140451"/>
                </a:lnTo>
                <a:lnTo>
                  <a:pt x="0" y="702314"/>
                </a:lnTo>
                <a:lnTo>
                  <a:pt x="7168" y="746628"/>
                </a:lnTo>
                <a:lnTo>
                  <a:pt x="27111" y="785240"/>
                </a:lnTo>
                <a:lnTo>
                  <a:pt x="57506" y="815720"/>
                </a:lnTo>
                <a:lnTo>
                  <a:pt x="96072" y="835532"/>
                </a:lnTo>
                <a:lnTo>
                  <a:pt x="140470" y="842771"/>
                </a:lnTo>
                <a:lnTo>
                  <a:pt x="4597673" y="842771"/>
                </a:lnTo>
                <a:lnTo>
                  <a:pt x="4642113" y="835532"/>
                </a:lnTo>
                <a:lnTo>
                  <a:pt x="4680578" y="815720"/>
                </a:lnTo>
                <a:lnTo>
                  <a:pt x="4711058" y="785240"/>
                </a:lnTo>
                <a:lnTo>
                  <a:pt x="4731023" y="746628"/>
                </a:lnTo>
                <a:lnTo>
                  <a:pt x="4738125" y="702314"/>
                </a:lnTo>
                <a:lnTo>
                  <a:pt x="4738125" y="140451"/>
                </a:lnTo>
                <a:lnTo>
                  <a:pt x="4731023" y="96011"/>
                </a:lnTo>
                <a:lnTo>
                  <a:pt x="4711058" y="57515"/>
                </a:lnTo>
                <a:lnTo>
                  <a:pt x="4680578" y="27035"/>
                </a:lnTo>
                <a:lnTo>
                  <a:pt x="4642113" y="7101"/>
                </a:lnTo>
                <a:lnTo>
                  <a:pt x="459767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1680" y="3282696"/>
            <a:ext cx="4738370" cy="843280"/>
          </a:xfrm>
          <a:custGeom>
            <a:avLst/>
            <a:gdLst/>
            <a:ahLst/>
            <a:cxnLst/>
            <a:rect l="l" t="t" r="r" b="b"/>
            <a:pathLst>
              <a:path w="4738370" h="843279">
                <a:moveTo>
                  <a:pt x="0" y="140451"/>
                </a:moveTo>
                <a:lnTo>
                  <a:pt x="7168" y="96011"/>
                </a:lnTo>
                <a:lnTo>
                  <a:pt x="27111" y="57515"/>
                </a:lnTo>
                <a:lnTo>
                  <a:pt x="57506" y="27035"/>
                </a:lnTo>
                <a:lnTo>
                  <a:pt x="96072" y="7101"/>
                </a:lnTo>
                <a:lnTo>
                  <a:pt x="140470" y="0"/>
                </a:lnTo>
                <a:lnTo>
                  <a:pt x="4597673" y="0"/>
                </a:lnTo>
                <a:lnTo>
                  <a:pt x="4642113" y="7101"/>
                </a:lnTo>
                <a:lnTo>
                  <a:pt x="4680578" y="27035"/>
                </a:lnTo>
                <a:lnTo>
                  <a:pt x="4711058" y="57515"/>
                </a:lnTo>
                <a:lnTo>
                  <a:pt x="4731023" y="96011"/>
                </a:lnTo>
                <a:lnTo>
                  <a:pt x="4738125" y="140451"/>
                </a:lnTo>
                <a:lnTo>
                  <a:pt x="4738125" y="702314"/>
                </a:lnTo>
                <a:lnTo>
                  <a:pt x="4731023" y="746628"/>
                </a:lnTo>
                <a:lnTo>
                  <a:pt x="4711058" y="785240"/>
                </a:lnTo>
                <a:lnTo>
                  <a:pt x="4680578" y="815720"/>
                </a:lnTo>
                <a:lnTo>
                  <a:pt x="4642113" y="835532"/>
                </a:lnTo>
                <a:lnTo>
                  <a:pt x="4597673" y="842771"/>
                </a:lnTo>
                <a:lnTo>
                  <a:pt x="140470" y="842771"/>
                </a:lnTo>
                <a:lnTo>
                  <a:pt x="96072" y="835532"/>
                </a:lnTo>
                <a:lnTo>
                  <a:pt x="57506" y="815720"/>
                </a:lnTo>
                <a:lnTo>
                  <a:pt x="27111" y="785240"/>
                </a:lnTo>
                <a:lnTo>
                  <a:pt x="7168" y="746628"/>
                </a:lnTo>
                <a:lnTo>
                  <a:pt x="0" y="702314"/>
                </a:lnTo>
                <a:lnTo>
                  <a:pt x="0" y="14045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11823" y="3665585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199"/>
                </a:lnTo>
                <a:lnTo>
                  <a:pt x="63489" y="44470"/>
                </a:lnTo>
                <a:lnTo>
                  <a:pt x="12710" y="44470"/>
                </a:lnTo>
                <a:lnTo>
                  <a:pt x="12710" y="31760"/>
                </a:lnTo>
                <a:lnTo>
                  <a:pt x="63489" y="317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19409" y="3703709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408" y="0"/>
                </a:lnTo>
              </a:path>
            </a:pathLst>
          </a:custGeom>
          <a:ln w="13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4534" y="3697346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779" y="0"/>
                </a:moveTo>
                <a:lnTo>
                  <a:pt x="0" y="0"/>
                </a:lnTo>
                <a:lnTo>
                  <a:pt x="0" y="12710"/>
                </a:lnTo>
                <a:lnTo>
                  <a:pt x="50779" y="12710"/>
                </a:lnTo>
                <a:lnTo>
                  <a:pt x="63489" y="6339"/>
                </a:lnTo>
                <a:lnTo>
                  <a:pt x="50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668" y="3273552"/>
            <a:ext cx="5515356" cy="862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7231" y="3562998"/>
            <a:ext cx="234505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wor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4690">
              <a:lnSpc>
                <a:spcPct val="100000"/>
              </a:lnSpc>
            </a:pPr>
            <a:r>
              <a:rPr spc="-30" dirty="0"/>
              <a:t>Nami</a:t>
            </a:r>
            <a:r>
              <a:rPr spc="-15" dirty="0"/>
              <a:t>n</a:t>
            </a:r>
            <a:r>
              <a:rPr spc="-25" dirty="0"/>
              <a:t>g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VM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0" dirty="0"/>
              <a:t>(1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of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50" dirty="0"/>
              <a:t>2)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11300" y="1910704"/>
          <a:ext cx="9994390" cy="3576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4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eme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nvi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2000" b="1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77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1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1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3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QA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77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13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env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ronm</a:t>
                      </a:r>
                      <a:r>
                        <a:rPr sz="20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spc="-11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13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12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77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35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Lo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77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uw</a:t>
                      </a:r>
                      <a:r>
                        <a:rPr sz="2000" spc="-11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10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West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)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ue</a:t>
                      </a:r>
                      <a:r>
                        <a:rPr sz="2000" spc="-11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(U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3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77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11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ur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1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77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12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Ins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01,</a:t>
                      </a:r>
                      <a:r>
                        <a:rPr sz="2000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02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Insta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ce</a:t>
                      </a:r>
                      <a:r>
                        <a:rPr sz="20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000" spc="-12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10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1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Pro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uct</a:t>
                      </a:r>
                      <a:r>
                        <a:rPr sz="2000" b="1" spc="-114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b="1" spc="-12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vic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rv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3876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od</a:t>
                      </a:r>
                      <a:r>
                        <a:rPr sz="20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9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0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ati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2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9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ourc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3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ppo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7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b="1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Rol</a:t>
                      </a:r>
                      <a:r>
                        <a:rPr sz="20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sq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l,</a:t>
                      </a:r>
                      <a:r>
                        <a:rPr sz="2000" spc="-9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000" spc="-10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ss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Role</a:t>
                      </a:r>
                      <a:r>
                        <a:rPr sz="20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000" spc="-10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000" spc="-3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0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2923" y="1483208"/>
            <a:ext cx="8646160" cy="4460875"/>
          </a:xfrm>
          <a:custGeom>
            <a:avLst/>
            <a:gdLst/>
            <a:ahLst/>
            <a:cxnLst/>
            <a:rect l="l" t="t" r="r" b="b"/>
            <a:pathLst>
              <a:path w="8646160" h="4460875">
                <a:moveTo>
                  <a:pt x="0" y="4460747"/>
                </a:moveTo>
                <a:lnTo>
                  <a:pt x="8645651" y="4460747"/>
                </a:lnTo>
                <a:lnTo>
                  <a:pt x="8645651" y="0"/>
                </a:lnTo>
                <a:lnTo>
                  <a:pt x="0" y="0"/>
                </a:lnTo>
                <a:lnTo>
                  <a:pt x="0" y="4460747"/>
                </a:lnTo>
                <a:close/>
              </a:path>
            </a:pathLst>
          </a:custGeom>
          <a:solidFill>
            <a:srgbClr val="2B52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52931" y="1932459"/>
            <a:ext cx="8240395" cy="344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ymen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severa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rces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lf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twork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(sha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her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VMs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ork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ter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communicat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ork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curit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up(s)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erne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4690">
              <a:lnSpc>
                <a:spcPct val="100000"/>
              </a:lnSpc>
            </a:pPr>
            <a:r>
              <a:rPr spc="-30" dirty="0"/>
              <a:t>Nami</a:t>
            </a:r>
            <a:r>
              <a:rPr spc="-15" dirty="0"/>
              <a:t>n</a:t>
            </a:r>
            <a:r>
              <a:rPr spc="-25" dirty="0"/>
              <a:t>g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VM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0" dirty="0"/>
              <a:t>(2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of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50" dirty="0"/>
              <a:t>2)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6050" y="2345039"/>
            <a:ext cx="8543290" cy="466725"/>
          </a:xfrm>
          <a:custGeom>
            <a:avLst/>
            <a:gdLst/>
            <a:ahLst/>
            <a:cxnLst/>
            <a:rect l="l" t="t" r="r" b="b"/>
            <a:pathLst>
              <a:path w="8543290" h="466725">
                <a:moveTo>
                  <a:pt x="8464945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518"/>
                </a:lnTo>
                <a:lnTo>
                  <a:pt x="0" y="77723"/>
                </a:lnTo>
                <a:lnTo>
                  <a:pt x="0" y="388772"/>
                </a:lnTo>
                <a:lnTo>
                  <a:pt x="6095" y="418978"/>
                </a:lnTo>
                <a:lnTo>
                  <a:pt x="22741" y="443758"/>
                </a:lnTo>
                <a:lnTo>
                  <a:pt x="47506" y="460400"/>
                </a:lnTo>
                <a:lnTo>
                  <a:pt x="77855" y="466496"/>
                </a:lnTo>
                <a:lnTo>
                  <a:pt x="8464945" y="466496"/>
                </a:lnTo>
                <a:lnTo>
                  <a:pt x="8495303" y="460400"/>
                </a:lnTo>
                <a:lnTo>
                  <a:pt x="8520052" y="443758"/>
                </a:lnTo>
                <a:lnTo>
                  <a:pt x="8536694" y="418978"/>
                </a:lnTo>
                <a:lnTo>
                  <a:pt x="8542790" y="388772"/>
                </a:lnTo>
                <a:lnTo>
                  <a:pt x="8542790" y="77723"/>
                </a:lnTo>
                <a:lnTo>
                  <a:pt x="8536694" y="47518"/>
                </a:lnTo>
                <a:lnTo>
                  <a:pt x="8520052" y="22738"/>
                </a:lnTo>
                <a:lnTo>
                  <a:pt x="8495303" y="6095"/>
                </a:lnTo>
                <a:lnTo>
                  <a:pt x="846494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6050" y="2345039"/>
            <a:ext cx="8543290" cy="466725"/>
          </a:xfrm>
          <a:custGeom>
            <a:avLst/>
            <a:gdLst/>
            <a:ahLst/>
            <a:cxnLst/>
            <a:rect l="l" t="t" r="r" b="b"/>
            <a:pathLst>
              <a:path w="8543290" h="466725">
                <a:moveTo>
                  <a:pt x="0" y="77723"/>
                </a:moveTo>
                <a:lnTo>
                  <a:pt x="6095" y="47518"/>
                </a:lnTo>
                <a:lnTo>
                  <a:pt x="22741" y="22738"/>
                </a:lnTo>
                <a:lnTo>
                  <a:pt x="47506" y="6095"/>
                </a:lnTo>
                <a:lnTo>
                  <a:pt x="77855" y="0"/>
                </a:lnTo>
                <a:lnTo>
                  <a:pt x="8464945" y="0"/>
                </a:lnTo>
                <a:lnTo>
                  <a:pt x="8495303" y="6095"/>
                </a:lnTo>
                <a:lnTo>
                  <a:pt x="8520052" y="22738"/>
                </a:lnTo>
                <a:lnTo>
                  <a:pt x="8536694" y="47518"/>
                </a:lnTo>
                <a:lnTo>
                  <a:pt x="8542790" y="77723"/>
                </a:lnTo>
                <a:lnTo>
                  <a:pt x="8542790" y="388772"/>
                </a:lnTo>
                <a:lnTo>
                  <a:pt x="8536694" y="418978"/>
                </a:lnTo>
                <a:lnTo>
                  <a:pt x="8520052" y="443758"/>
                </a:lnTo>
                <a:lnTo>
                  <a:pt x="8495303" y="460400"/>
                </a:lnTo>
                <a:lnTo>
                  <a:pt x="8464945" y="466496"/>
                </a:lnTo>
                <a:lnTo>
                  <a:pt x="77855" y="466496"/>
                </a:lnTo>
                <a:lnTo>
                  <a:pt x="47506" y="460400"/>
                </a:lnTo>
                <a:lnTo>
                  <a:pt x="22741" y="443758"/>
                </a:lnTo>
                <a:lnTo>
                  <a:pt x="6095" y="418978"/>
                </a:lnTo>
                <a:lnTo>
                  <a:pt x="0" y="388772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6275" y="2336292"/>
            <a:ext cx="8563356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2349" y="3090550"/>
            <a:ext cx="9490710" cy="466725"/>
          </a:xfrm>
          <a:custGeom>
            <a:avLst/>
            <a:gdLst/>
            <a:ahLst/>
            <a:cxnLst/>
            <a:rect l="l" t="t" r="r" b="b"/>
            <a:pathLst>
              <a:path w="9490710" h="466725">
                <a:moveTo>
                  <a:pt x="9412976" y="0"/>
                </a:moveTo>
                <a:lnTo>
                  <a:pt x="77723" y="0"/>
                </a:lnTo>
                <a:lnTo>
                  <a:pt x="47469" y="6095"/>
                </a:lnTo>
                <a:lnTo>
                  <a:pt x="22765" y="22738"/>
                </a:lnTo>
                <a:lnTo>
                  <a:pt x="6108" y="47487"/>
                </a:lnTo>
                <a:lnTo>
                  <a:pt x="0" y="77723"/>
                </a:lnTo>
                <a:lnTo>
                  <a:pt x="0" y="388619"/>
                </a:lnTo>
                <a:lnTo>
                  <a:pt x="6108" y="418825"/>
                </a:lnTo>
                <a:lnTo>
                  <a:pt x="22765" y="443605"/>
                </a:lnTo>
                <a:lnTo>
                  <a:pt x="47469" y="460247"/>
                </a:lnTo>
                <a:lnTo>
                  <a:pt x="77723" y="466343"/>
                </a:lnTo>
                <a:lnTo>
                  <a:pt x="9412976" y="466343"/>
                </a:lnTo>
                <a:lnTo>
                  <a:pt x="9443212" y="460247"/>
                </a:lnTo>
                <a:lnTo>
                  <a:pt x="9467962" y="443605"/>
                </a:lnTo>
                <a:lnTo>
                  <a:pt x="9484604" y="418825"/>
                </a:lnTo>
                <a:lnTo>
                  <a:pt x="9490700" y="388619"/>
                </a:lnTo>
                <a:lnTo>
                  <a:pt x="9490700" y="77723"/>
                </a:lnTo>
                <a:lnTo>
                  <a:pt x="9484604" y="47487"/>
                </a:lnTo>
                <a:lnTo>
                  <a:pt x="9467962" y="22738"/>
                </a:lnTo>
                <a:lnTo>
                  <a:pt x="9443212" y="6095"/>
                </a:lnTo>
                <a:lnTo>
                  <a:pt x="941297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2349" y="3090550"/>
            <a:ext cx="9490710" cy="466725"/>
          </a:xfrm>
          <a:custGeom>
            <a:avLst/>
            <a:gdLst/>
            <a:ahLst/>
            <a:cxnLst/>
            <a:rect l="l" t="t" r="r" b="b"/>
            <a:pathLst>
              <a:path w="9490710" h="466725">
                <a:moveTo>
                  <a:pt x="0" y="77723"/>
                </a:moveTo>
                <a:lnTo>
                  <a:pt x="6108" y="47487"/>
                </a:lnTo>
                <a:lnTo>
                  <a:pt x="22765" y="22738"/>
                </a:lnTo>
                <a:lnTo>
                  <a:pt x="47469" y="6095"/>
                </a:lnTo>
                <a:lnTo>
                  <a:pt x="77723" y="0"/>
                </a:lnTo>
                <a:lnTo>
                  <a:pt x="9412976" y="0"/>
                </a:lnTo>
                <a:lnTo>
                  <a:pt x="9443212" y="6095"/>
                </a:lnTo>
                <a:lnTo>
                  <a:pt x="9467962" y="22738"/>
                </a:lnTo>
                <a:lnTo>
                  <a:pt x="9484604" y="47487"/>
                </a:lnTo>
                <a:lnTo>
                  <a:pt x="9490700" y="77723"/>
                </a:lnTo>
                <a:lnTo>
                  <a:pt x="9490700" y="388619"/>
                </a:lnTo>
                <a:lnTo>
                  <a:pt x="9484604" y="418825"/>
                </a:lnTo>
                <a:lnTo>
                  <a:pt x="9467962" y="443605"/>
                </a:lnTo>
                <a:lnTo>
                  <a:pt x="9443212" y="460247"/>
                </a:lnTo>
                <a:lnTo>
                  <a:pt x="9412976" y="466343"/>
                </a:lnTo>
                <a:lnTo>
                  <a:pt x="77723" y="466343"/>
                </a:lnTo>
                <a:lnTo>
                  <a:pt x="47469" y="460247"/>
                </a:lnTo>
                <a:lnTo>
                  <a:pt x="22765" y="443605"/>
                </a:lnTo>
                <a:lnTo>
                  <a:pt x="6108" y="418825"/>
                </a:lnTo>
                <a:lnTo>
                  <a:pt x="0" y="388619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2311" y="3081527"/>
            <a:ext cx="9509760" cy="484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2285" y="3834765"/>
            <a:ext cx="7781290" cy="466725"/>
          </a:xfrm>
          <a:custGeom>
            <a:avLst/>
            <a:gdLst/>
            <a:ahLst/>
            <a:cxnLst/>
            <a:rect l="l" t="t" r="r" b="b"/>
            <a:pathLst>
              <a:path w="7781290" h="466725">
                <a:moveTo>
                  <a:pt x="7702929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41" y="443733"/>
                </a:lnTo>
                <a:lnTo>
                  <a:pt x="47506" y="460379"/>
                </a:lnTo>
                <a:lnTo>
                  <a:pt x="77855" y="466475"/>
                </a:lnTo>
                <a:lnTo>
                  <a:pt x="7702929" y="466475"/>
                </a:lnTo>
                <a:lnTo>
                  <a:pt x="7733287" y="460379"/>
                </a:lnTo>
                <a:lnTo>
                  <a:pt x="7758068" y="443733"/>
                </a:lnTo>
                <a:lnTo>
                  <a:pt x="7774679" y="418968"/>
                </a:lnTo>
                <a:lnTo>
                  <a:pt x="7780775" y="388751"/>
                </a:lnTo>
                <a:lnTo>
                  <a:pt x="7780775" y="77723"/>
                </a:lnTo>
                <a:lnTo>
                  <a:pt x="7774679" y="47493"/>
                </a:lnTo>
                <a:lnTo>
                  <a:pt x="7758068" y="22728"/>
                </a:lnTo>
                <a:lnTo>
                  <a:pt x="7733287" y="6095"/>
                </a:lnTo>
                <a:lnTo>
                  <a:pt x="77029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2285" y="3834765"/>
            <a:ext cx="7781290" cy="466725"/>
          </a:xfrm>
          <a:custGeom>
            <a:avLst/>
            <a:gdLst/>
            <a:ahLst/>
            <a:cxnLst/>
            <a:rect l="l" t="t" r="r" b="b"/>
            <a:pathLst>
              <a:path w="7781290" h="466725">
                <a:moveTo>
                  <a:pt x="0" y="77723"/>
                </a:moveTo>
                <a:lnTo>
                  <a:pt x="6095" y="47493"/>
                </a:lnTo>
                <a:lnTo>
                  <a:pt x="22741" y="22728"/>
                </a:lnTo>
                <a:lnTo>
                  <a:pt x="47506" y="6095"/>
                </a:lnTo>
                <a:lnTo>
                  <a:pt x="77855" y="0"/>
                </a:lnTo>
                <a:lnTo>
                  <a:pt x="7702929" y="0"/>
                </a:lnTo>
                <a:lnTo>
                  <a:pt x="7733287" y="6095"/>
                </a:lnTo>
                <a:lnTo>
                  <a:pt x="7758068" y="22728"/>
                </a:lnTo>
                <a:lnTo>
                  <a:pt x="7774679" y="47493"/>
                </a:lnTo>
                <a:lnTo>
                  <a:pt x="7780775" y="77723"/>
                </a:lnTo>
                <a:lnTo>
                  <a:pt x="7780775" y="388751"/>
                </a:lnTo>
                <a:lnTo>
                  <a:pt x="7774679" y="418968"/>
                </a:lnTo>
                <a:lnTo>
                  <a:pt x="7758068" y="443733"/>
                </a:lnTo>
                <a:lnTo>
                  <a:pt x="7733287" y="460379"/>
                </a:lnTo>
                <a:lnTo>
                  <a:pt x="7702929" y="466475"/>
                </a:lnTo>
                <a:lnTo>
                  <a:pt x="77855" y="466475"/>
                </a:lnTo>
                <a:lnTo>
                  <a:pt x="47506" y="460379"/>
                </a:lnTo>
                <a:lnTo>
                  <a:pt x="22741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2892" y="3825240"/>
            <a:ext cx="7799832" cy="4861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2285" y="4580251"/>
            <a:ext cx="7781290" cy="466725"/>
          </a:xfrm>
          <a:custGeom>
            <a:avLst/>
            <a:gdLst/>
            <a:ahLst/>
            <a:cxnLst/>
            <a:rect l="l" t="t" r="r" b="b"/>
            <a:pathLst>
              <a:path w="7781290" h="466725">
                <a:moveTo>
                  <a:pt x="7702929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41"/>
                </a:lnTo>
                <a:lnTo>
                  <a:pt x="6095" y="47506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81"/>
                </a:lnTo>
                <a:lnTo>
                  <a:pt x="22741" y="443746"/>
                </a:lnTo>
                <a:lnTo>
                  <a:pt x="47506" y="460379"/>
                </a:lnTo>
                <a:lnTo>
                  <a:pt x="77855" y="466475"/>
                </a:lnTo>
                <a:lnTo>
                  <a:pt x="7702929" y="466475"/>
                </a:lnTo>
                <a:lnTo>
                  <a:pt x="7733287" y="460379"/>
                </a:lnTo>
                <a:lnTo>
                  <a:pt x="7758068" y="443746"/>
                </a:lnTo>
                <a:lnTo>
                  <a:pt x="7774679" y="418981"/>
                </a:lnTo>
                <a:lnTo>
                  <a:pt x="7780775" y="388751"/>
                </a:lnTo>
                <a:lnTo>
                  <a:pt x="7780775" y="77723"/>
                </a:lnTo>
                <a:lnTo>
                  <a:pt x="7774679" y="47506"/>
                </a:lnTo>
                <a:lnTo>
                  <a:pt x="7758068" y="22741"/>
                </a:lnTo>
                <a:lnTo>
                  <a:pt x="7733287" y="6095"/>
                </a:lnTo>
                <a:lnTo>
                  <a:pt x="77029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2285" y="4580251"/>
            <a:ext cx="7781290" cy="466725"/>
          </a:xfrm>
          <a:custGeom>
            <a:avLst/>
            <a:gdLst/>
            <a:ahLst/>
            <a:cxnLst/>
            <a:rect l="l" t="t" r="r" b="b"/>
            <a:pathLst>
              <a:path w="7781290" h="466725">
                <a:moveTo>
                  <a:pt x="0" y="77723"/>
                </a:moveTo>
                <a:lnTo>
                  <a:pt x="6095" y="47506"/>
                </a:lnTo>
                <a:lnTo>
                  <a:pt x="22741" y="22741"/>
                </a:lnTo>
                <a:lnTo>
                  <a:pt x="47506" y="6095"/>
                </a:lnTo>
                <a:lnTo>
                  <a:pt x="77855" y="0"/>
                </a:lnTo>
                <a:lnTo>
                  <a:pt x="7702929" y="0"/>
                </a:lnTo>
                <a:lnTo>
                  <a:pt x="7733287" y="6095"/>
                </a:lnTo>
                <a:lnTo>
                  <a:pt x="7758068" y="22741"/>
                </a:lnTo>
                <a:lnTo>
                  <a:pt x="7774679" y="47506"/>
                </a:lnTo>
                <a:lnTo>
                  <a:pt x="7780775" y="77723"/>
                </a:lnTo>
                <a:lnTo>
                  <a:pt x="7780775" y="388751"/>
                </a:lnTo>
                <a:lnTo>
                  <a:pt x="7774679" y="418981"/>
                </a:lnTo>
                <a:lnTo>
                  <a:pt x="7758068" y="443746"/>
                </a:lnTo>
                <a:lnTo>
                  <a:pt x="7733287" y="460379"/>
                </a:lnTo>
                <a:lnTo>
                  <a:pt x="7702929" y="466475"/>
                </a:lnTo>
                <a:lnTo>
                  <a:pt x="77855" y="466475"/>
                </a:lnTo>
                <a:lnTo>
                  <a:pt x="47506" y="460379"/>
                </a:lnTo>
                <a:lnTo>
                  <a:pt x="22741" y="443746"/>
                </a:lnTo>
                <a:lnTo>
                  <a:pt x="6095" y="418981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2892" y="4570476"/>
            <a:ext cx="7799832" cy="4861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250" y="5332726"/>
            <a:ext cx="9846945" cy="466725"/>
          </a:xfrm>
          <a:custGeom>
            <a:avLst/>
            <a:gdLst/>
            <a:ahLst/>
            <a:cxnLst/>
            <a:rect l="l" t="t" r="r" b="b"/>
            <a:pathLst>
              <a:path w="9846945" h="466725">
                <a:moveTo>
                  <a:pt x="9768727" y="0"/>
                </a:moveTo>
                <a:lnTo>
                  <a:pt x="77855" y="0"/>
                </a:lnTo>
                <a:lnTo>
                  <a:pt x="47554" y="6095"/>
                </a:lnTo>
                <a:lnTo>
                  <a:pt x="22811" y="22741"/>
                </a:lnTo>
                <a:lnTo>
                  <a:pt x="6120" y="47506"/>
                </a:lnTo>
                <a:lnTo>
                  <a:pt x="0" y="77723"/>
                </a:lnTo>
                <a:lnTo>
                  <a:pt x="0" y="388738"/>
                </a:lnTo>
                <a:lnTo>
                  <a:pt x="6120" y="419005"/>
                </a:lnTo>
                <a:lnTo>
                  <a:pt x="22811" y="443721"/>
                </a:lnTo>
                <a:lnTo>
                  <a:pt x="47554" y="460379"/>
                </a:lnTo>
                <a:lnTo>
                  <a:pt x="77855" y="466487"/>
                </a:lnTo>
                <a:lnTo>
                  <a:pt x="9768727" y="466487"/>
                </a:lnTo>
                <a:lnTo>
                  <a:pt x="9799085" y="460379"/>
                </a:lnTo>
                <a:lnTo>
                  <a:pt x="9823834" y="443721"/>
                </a:lnTo>
                <a:lnTo>
                  <a:pt x="9840476" y="419005"/>
                </a:lnTo>
                <a:lnTo>
                  <a:pt x="9846572" y="388738"/>
                </a:lnTo>
                <a:lnTo>
                  <a:pt x="9846572" y="77723"/>
                </a:lnTo>
                <a:lnTo>
                  <a:pt x="9840476" y="47506"/>
                </a:lnTo>
                <a:lnTo>
                  <a:pt x="9823834" y="22741"/>
                </a:lnTo>
                <a:lnTo>
                  <a:pt x="9799085" y="6095"/>
                </a:lnTo>
                <a:lnTo>
                  <a:pt x="97687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250" y="5332726"/>
            <a:ext cx="9846945" cy="466725"/>
          </a:xfrm>
          <a:custGeom>
            <a:avLst/>
            <a:gdLst/>
            <a:ahLst/>
            <a:cxnLst/>
            <a:rect l="l" t="t" r="r" b="b"/>
            <a:pathLst>
              <a:path w="9846945" h="466725">
                <a:moveTo>
                  <a:pt x="0" y="77723"/>
                </a:moveTo>
                <a:lnTo>
                  <a:pt x="6120" y="47506"/>
                </a:lnTo>
                <a:lnTo>
                  <a:pt x="22811" y="22741"/>
                </a:lnTo>
                <a:lnTo>
                  <a:pt x="47554" y="6095"/>
                </a:lnTo>
                <a:lnTo>
                  <a:pt x="77855" y="0"/>
                </a:lnTo>
                <a:lnTo>
                  <a:pt x="9768727" y="0"/>
                </a:lnTo>
                <a:lnTo>
                  <a:pt x="9799085" y="6095"/>
                </a:lnTo>
                <a:lnTo>
                  <a:pt x="9823834" y="22741"/>
                </a:lnTo>
                <a:lnTo>
                  <a:pt x="9840476" y="47506"/>
                </a:lnTo>
                <a:lnTo>
                  <a:pt x="9846572" y="77723"/>
                </a:lnTo>
                <a:lnTo>
                  <a:pt x="9846572" y="388738"/>
                </a:lnTo>
                <a:lnTo>
                  <a:pt x="9840476" y="419005"/>
                </a:lnTo>
                <a:lnTo>
                  <a:pt x="9823834" y="443721"/>
                </a:lnTo>
                <a:lnTo>
                  <a:pt x="9799085" y="460379"/>
                </a:lnTo>
                <a:lnTo>
                  <a:pt x="9768727" y="466487"/>
                </a:lnTo>
                <a:lnTo>
                  <a:pt x="77855" y="466487"/>
                </a:lnTo>
                <a:lnTo>
                  <a:pt x="47554" y="460379"/>
                </a:lnTo>
                <a:lnTo>
                  <a:pt x="22811" y="443721"/>
                </a:lnTo>
                <a:lnTo>
                  <a:pt x="6120" y="419005"/>
                </a:lnTo>
                <a:lnTo>
                  <a:pt x="0" y="388738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476" y="5323332"/>
            <a:ext cx="9866376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5610" y="1600718"/>
            <a:ext cx="7966075" cy="466725"/>
          </a:xfrm>
          <a:custGeom>
            <a:avLst/>
            <a:gdLst/>
            <a:ahLst/>
            <a:cxnLst/>
            <a:rect l="l" t="t" r="r" b="b"/>
            <a:pathLst>
              <a:path w="7966075" h="466725">
                <a:moveTo>
                  <a:pt x="7888232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07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47"/>
                </a:lnTo>
                <a:lnTo>
                  <a:pt x="22741" y="443727"/>
                </a:lnTo>
                <a:lnTo>
                  <a:pt x="47506" y="460369"/>
                </a:lnTo>
                <a:lnTo>
                  <a:pt x="77855" y="466465"/>
                </a:lnTo>
                <a:lnTo>
                  <a:pt x="7888232" y="466465"/>
                </a:lnTo>
                <a:lnTo>
                  <a:pt x="7918591" y="460369"/>
                </a:lnTo>
                <a:lnTo>
                  <a:pt x="7943340" y="443727"/>
                </a:lnTo>
                <a:lnTo>
                  <a:pt x="7959982" y="418947"/>
                </a:lnTo>
                <a:lnTo>
                  <a:pt x="7966078" y="388741"/>
                </a:lnTo>
                <a:lnTo>
                  <a:pt x="7966078" y="77723"/>
                </a:lnTo>
                <a:lnTo>
                  <a:pt x="7959982" y="47487"/>
                </a:lnTo>
                <a:lnTo>
                  <a:pt x="7943340" y="22707"/>
                </a:lnTo>
                <a:lnTo>
                  <a:pt x="7918591" y="6095"/>
                </a:lnTo>
                <a:lnTo>
                  <a:pt x="788823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5610" y="1600718"/>
            <a:ext cx="7966075" cy="466725"/>
          </a:xfrm>
          <a:custGeom>
            <a:avLst/>
            <a:gdLst/>
            <a:ahLst/>
            <a:cxnLst/>
            <a:rect l="l" t="t" r="r" b="b"/>
            <a:pathLst>
              <a:path w="7966075" h="466725">
                <a:moveTo>
                  <a:pt x="0" y="77723"/>
                </a:moveTo>
                <a:lnTo>
                  <a:pt x="6095" y="47487"/>
                </a:lnTo>
                <a:lnTo>
                  <a:pt x="22741" y="22707"/>
                </a:lnTo>
                <a:lnTo>
                  <a:pt x="47506" y="6095"/>
                </a:lnTo>
                <a:lnTo>
                  <a:pt x="77855" y="0"/>
                </a:lnTo>
                <a:lnTo>
                  <a:pt x="7888232" y="0"/>
                </a:lnTo>
                <a:lnTo>
                  <a:pt x="7918591" y="6095"/>
                </a:lnTo>
                <a:lnTo>
                  <a:pt x="7943340" y="22707"/>
                </a:lnTo>
                <a:lnTo>
                  <a:pt x="7959982" y="47487"/>
                </a:lnTo>
                <a:lnTo>
                  <a:pt x="7966078" y="77723"/>
                </a:lnTo>
                <a:lnTo>
                  <a:pt x="7966078" y="388741"/>
                </a:lnTo>
                <a:lnTo>
                  <a:pt x="7959982" y="418947"/>
                </a:lnTo>
                <a:lnTo>
                  <a:pt x="7943340" y="443727"/>
                </a:lnTo>
                <a:lnTo>
                  <a:pt x="7918591" y="460369"/>
                </a:lnTo>
                <a:lnTo>
                  <a:pt x="7888232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27"/>
                </a:lnTo>
                <a:lnTo>
                  <a:pt x="6095" y="418947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5835" y="1591055"/>
            <a:ext cx="7985759" cy="486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70635" y="1692167"/>
            <a:ext cx="7825105" cy="401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algn="ctr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-pr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mise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  <a:spcBef>
                <a:spcPts val="116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OS,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ndroid,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Windo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18415" marR="5080" algn="ctr">
              <a:lnSpc>
                <a:spcPct val="244000"/>
              </a:lnSpc>
              <a:spcBef>
                <a:spcPts val="2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Prote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ions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secur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Eas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cti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tory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0640" algn="ctr">
              <a:lnSpc>
                <a:spcPct val="100000"/>
              </a:lnSpc>
              <a:spcBef>
                <a:spcPts val="117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Prote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itive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53340" algn="ctr">
              <a:lnSpc>
                <a:spcPct val="100000"/>
              </a:lnSpc>
              <a:spcBef>
                <a:spcPts val="122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enha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urity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capab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2954">
              <a:lnSpc>
                <a:spcPct val="100000"/>
              </a:lnSpc>
            </a:pPr>
            <a:r>
              <a:rPr spc="-30" dirty="0"/>
              <a:t>Benef</a:t>
            </a:r>
            <a:r>
              <a:rPr spc="-5" dirty="0"/>
              <a:t>i</a:t>
            </a:r>
            <a:r>
              <a:rPr spc="-20" dirty="0"/>
              <a:t>ts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an</a:t>
            </a:r>
            <a:r>
              <a:rPr spc="-25" dirty="0"/>
              <a:t>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45" dirty="0"/>
              <a:t>F</a:t>
            </a:r>
            <a:r>
              <a:rPr spc="-30" dirty="0"/>
              <a:t>e</a:t>
            </a:r>
            <a:r>
              <a:rPr spc="-45" dirty="0"/>
              <a:t>a</a:t>
            </a:r>
            <a:r>
              <a:rPr spc="-20" dirty="0"/>
              <a:t>tur</a:t>
            </a:r>
            <a:r>
              <a:rPr spc="-50" dirty="0"/>
              <a:t>e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50770">
              <a:lnSpc>
                <a:spcPct val="100000"/>
              </a:lnSpc>
            </a:pPr>
            <a:r>
              <a:rPr spc="-30" dirty="0"/>
              <a:t>Deci</a:t>
            </a:r>
            <a:r>
              <a:rPr spc="-15" dirty="0"/>
              <a:t>d</a:t>
            </a:r>
            <a:r>
              <a:rPr spc="-25"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Locat</a:t>
            </a:r>
            <a:r>
              <a:rPr spc="-10" dirty="0"/>
              <a:t>i</a:t>
            </a:r>
            <a:r>
              <a:rPr spc="-25" dirty="0"/>
              <a:t>on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60" dirty="0"/>
              <a:t>VM</a:t>
            </a:r>
          </a:p>
        </p:txBody>
      </p:sp>
      <p:sp>
        <p:nvSpPr>
          <p:cNvPr id="5" name="object 5"/>
          <p:cNvSpPr/>
          <p:nvPr/>
        </p:nvSpPr>
        <p:spPr>
          <a:xfrm>
            <a:off x="168274" y="1046422"/>
            <a:ext cx="11710019" cy="5810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0524" y="1072384"/>
            <a:ext cx="8670290" cy="5786120"/>
          </a:xfrm>
          <a:custGeom>
            <a:avLst/>
            <a:gdLst/>
            <a:ahLst/>
            <a:cxnLst/>
            <a:rect l="l" t="t" r="r" b="b"/>
            <a:pathLst>
              <a:path w="8670290" h="5786120">
                <a:moveTo>
                  <a:pt x="8670035" y="5785615"/>
                </a:moveTo>
                <a:lnTo>
                  <a:pt x="8670035" y="0"/>
                </a:lnTo>
                <a:lnTo>
                  <a:pt x="0" y="0"/>
                </a:lnTo>
                <a:lnTo>
                  <a:pt x="0" y="5785615"/>
                </a:lnTo>
                <a:lnTo>
                  <a:pt x="8670035" y="5785615"/>
                </a:lnTo>
              </a:path>
            </a:pathLst>
          </a:custGeom>
          <a:solidFill>
            <a:srgbClr val="2B52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00531" y="1527822"/>
            <a:ext cx="6753225" cy="485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dif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vari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ons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powe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Unicode MS"/>
              <a:buChar char="▪"/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provi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wide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nge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siz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purpos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mpu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Mem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Hig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584200" indent="-34290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Font typeface="Arial Unicode MS"/>
              <a:buChar char="▪"/>
              <a:tabLst>
                <a:tab pos="584200" algn="l"/>
              </a:tabLst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entia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8770">
              <a:lnSpc>
                <a:spcPct val="100000"/>
              </a:lnSpc>
            </a:pPr>
            <a:r>
              <a:rPr spc="-30" dirty="0"/>
              <a:t>Determ</a:t>
            </a:r>
            <a:r>
              <a:rPr spc="-5" dirty="0"/>
              <a:t>i</a:t>
            </a:r>
            <a:r>
              <a:rPr spc="-25" dirty="0"/>
              <a:t>ne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25" dirty="0"/>
              <a:t>he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Size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VM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(</a:t>
            </a:r>
            <a:r>
              <a:rPr spc="-25" dirty="0"/>
              <a:t>1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2)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8770">
              <a:lnSpc>
                <a:spcPct val="100000"/>
              </a:lnSpc>
            </a:pPr>
            <a:r>
              <a:rPr spc="-30" dirty="0"/>
              <a:t>Determ</a:t>
            </a:r>
            <a:r>
              <a:rPr spc="-5" dirty="0"/>
              <a:t>i</a:t>
            </a:r>
            <a:r>
              <a:rPr spc="-25" dirty="0"/>
              <a:t>ne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t</a:t>
            </a:r>
            <a:r>
              <a:rPr spc="-25" dirty="0"/>
              <a:t>he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Size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5" dirty="0"/>
              <a:t>VM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(</a:t>
            </a:r>
            <a:r>
              <a:rPr spc="-25" dirty="0"/>
              <a:t>2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spc="-15" dirty="0"/>
              <a:t>f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45" dirty="0"/>
              <a:t>2)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80358" y="2310389"/>
          <a:ext cx="9419593" cy="3071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237"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2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Genera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anced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-me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3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Com</a:t>
                      </a:r>
                      <a:r>
                        <a:rPr sz="16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1600" b="1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gh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PU-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-me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r>
                        <a:rPr sz="1600" b="1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gh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y-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PU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7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Stora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12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gh</a:t>
                      </a:r>
                      <a:r>
                        <a:rPr sz="18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throu</a:t>
                      </a:r>
                      <a:r>
                        <a:rPr sz="18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4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3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7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GPU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graph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render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vi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ng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8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r>
                        <a:rPr sz="1600" b="1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rform</a:t>
                      </a:r>
                      <a:r>
                        <a:rPr sz="1600" b="1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ce</a:t>
                      </a:r>
                      <a:r>
                        <a:rPr sz="1600" b="1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fa</a:t>
                      </a:r>
                      <a:r>
                        <a:rPr sz="18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1800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most</a:t>
                      </a:r>
                      <a:r>
                        <a:rPr sz="1800" spc="-9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powerfu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7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Confid</a:t>
                      </a:r>
                      <a:r>
                        <a:rPr sz="1600" b="1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tial</a:t>
                      </a:r>
                      <a:r>
                        <a:rPr sz="1600" b="1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Des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igned</a:t>
                      </a:r>
                      <a:r>
                        <a:rPr sz="18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protec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onf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nti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ality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eg</a:t>
                      </a:r>
                      <a:r>
                        <a:rPr sz="18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18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9470">
              <a:lnSpc>
                <a:spcPct val="100000"/>
              </a:lnSpc>
            </a:pPr>
            <a:r>
              <a:rPr spc="-20" dirty="0"/>
              <a:t>Virtu</a:t>
            </a:r>
            <a:r>
              <a:rPr spc="-15" dirty="0"/>
              <a:t>al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5" dirty="0"/>
              <a:t>Machine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Si</a:t>
            </a:r>
            <a:r>
              <a:rPr spc="-40" dirty="0"/>
              <a:t>ze</a:t>
            </a:r>
            <a:r>
              <a:rPr spc="-25" dirty="0"/>
              <a:t>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23492" y="1837552"/>
          <a:ext cx="10133074" cy="4010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4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18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39369">
                      <a:solidFill>
                        <a:srgbClr val="FFFFFF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69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Genera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 spc="-9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3,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5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DS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DC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v2,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sv</a:t>
                      </a:r>
                      <a:r>
                        <a:rPr sz="16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Ddv4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3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ds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39369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27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Com</a:t>
                      </a:r>
                      <a:r>
                        <a:rPr sz="1600" b="1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1600" b="1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524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r>
                        <a:rPr sz="1600" b="1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Esv3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Ev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Eas</a:t>
                      </a:r>
                      <a:r>
                        <a:rPr sz="1600" spc="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av4,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v4,</a:t>
                      </a:r>
                      <a:r>
                        <a:rPr sz="1600" spc="-7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Eds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DSv2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12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Stora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12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Ls</a:t>
                      </a:r>
                      <a:r>
                        <a:rPr sz="16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660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GPU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NC,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NCv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NC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NDv2</a:t>
                      </a:r>
                      <a:r>
                        <a:rPr sz="16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(Pr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evi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w),</a:t>
                      </a:r>
                      <a:r>
                        <a:rPr sz="1600" spc="-7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v3,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2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86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r>
                        <a:rPr sz="1600" b="1" spc="-8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rform</a:t>
                      </a:r>
                      <a:r>
                        <a:rPr sz="1600" b="1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ce</a:t>
                      </a:r>
                      <a:r>
                        <a:rPr sz="1600" b="1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HB,</a:t>
                      </a:r>
                      <a:r>
                        <a:rPr sz="1600" spc="-60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5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6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11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Confid</a:t>
                      </a:r>
                      <a:r>
                        <a:rPr sz="1600" b="1" spc="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tial</a:t>
                      </a:r>
                      <a:r>
                        <a:rPr sz="1600" b="1" spc="-85" dirty="0">
                          <a:solidFill>
                            <a:srgbClr val="202A3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1600" b="1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Cs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sz="1600" spc="-2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1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solidFill>
                            <a:srgbClr val="202A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461">
                      <a:solidFill>
                        <a:srgbClr val="FFFFFF"/>
                      </a:solidFill>
                      <a:prstDash val="solid"/>
                    </a:lnL>
                    <a:lnR w="13461">
                      <a:solidFill>
                        <a:srgbClr val="FFFFFF"/>
                      </a:solidFill>
                      <a:prstDash val="solid"/>
                    </a:lnR>
                    <a:lnT w="13461">
                      <a:solidFill>
                        <a:srgbClr val="FFFFFF"/>
                      </a:solidFill>
                      <a:prstDash val="solid"/>
                    </a:lnT>
                    <a:lnB w="13461">
                      <a:solidFill>
                        <a:srgbClr val="FFFFFF"/>
                      </a:solidFill>
                      <a:prstDash val="solid"/>
                    </a:lnB>
                    <a:solidFill>
                      <a:srgbClr val="CF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8960" y="2321570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3649867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07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741"/>
                </a:lnTo>
                <a:lnTo>
                  <a:pt x="6095" y="418947"/>
                </a:lnTo>
                <a:lnTo>
                  <a:pt x="22741" y="443727"/>
                </a:lnTo>
                <a:lnTo>
                  <a:pt x="47506" y="460369"/>
                </a:lnTo>
                <a:lnTo>
                  <a:pt x="77855" y="466465"/>
                </a:lnTo>
                <a:lnTo>
                  <a:pt x="3649867" y="466465"/>
                </a:lnTo>
                <a:lnTo>
                  <a:pt x="3680225" y="460369"/>
                </a:lnTo>
                <a:lnTo>
                  <a:pt x="3704974" y="443727"/>
                </a:lnTo>
                <a:lnTo>
                  <a:pt x="3721617" y="418947"/>
                </a:lnTo>
                <a:lnTo>
                  <a:pt x="3727713" y="388741"/>
                </a:lnTo>
                <a:lnTo>
                  <a:pt x="3727713" y="77723"/>
                </a:lnTo>
                <a:lnTo>
                  <a:pt x="3721617" y="47487"/>
                </a:lnTo>
                <a:lnTo>
                  <a:pt x="3704974" y="22707"/>
                </a:lnTo>
                <a:lnTo>
                  <a:pt x="3680225" y="6095"/>
                </a:lnTo>
                <a:lnTo>
                  <a:pt x="36498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8960" y="2321570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0" y="77723"/>
                </a:moveTo>
                <a:lnTo>
                  <a:pt x="6095" y="47487"/>
                </a:lnTo>
                <a:lnTo>
                  <a:pt x="22741" y="22707"/>
                </a:lnTo>
                <a:lnTo>
                  <a:pt x="47506" y="6095"/>
                </a:lnTo>
                <a:lnTo>
                  <a:pt x="77855" y="0"/>
                </a:lnTo>
                <a:lnTo>
                  <a:pt x="3649867" y="0"/>
                </a:lnTo>
                <a:lnTo>
                  <a:pt x="3680225" y="6095"/>
                </a:lnTo>
                <a:lnTo>
                  <a:pt x="3704974" y="22707"/>
                </a:lnTo>
                <a:lnTo>
                  <a:pt x="3721617" y="47487"/>
                </a:lnTo>
                <a:lnTo>
                  <a:pt x="3727713" y="77723"/>
                </a:lnTo>
                <a:lnTo>
                  <a:pt x="3727713" y="388741"/>
                </a:lnTo>
                <a:lnTo>
                  <a:pt x="3721617" y="418947"/>
                </a:lnTo>
                <a:lnTo>
                  <a:pt x="3704974" y="443727"/>
                </a:lnTo>
                <a:lnTo>
                  <a:pt x="3680225" y="460369"/>
                </a:lnTo>
                <a:lnTo>
                  <a:pt x="3649867" y="466465"/>
                </a:lnTo>
                <a:lnTo>
                  <a:pt x="77855" y="466465"/>
                </a:lnTo>
                <a:lnTo>
                  <a:pt x="47506" y="460369"/>
                </a:lnTo>
                <a:lnTo>
                  <a:pt x="22741" y="443727"/>
                </a:lnTo>
                <a:lnTo>
                  <a:pt x="6095" y="418947"/>
                </a:lnTo>
                <a:lnTo>
                  <a:pt x="0" y="38874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9948" y="2311907"/>
            <a:ext cx="3745991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8960" y="3070219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3649989" y="0"/>
                </a:moveTo>
                <a:lnTo>
                  <a:pt x="77723" y="0"/>
                </a:lnTo>
                <a:lnTo>
                  <a:pt x="47506" y="6095"/>
                </a:lnTo>
                <a:lnTo>
                  <a:pt x="22741" y="22738"/>
                </a:lnTo>
                <a:lnTo>
                  <a:pt x="6095" y="47487"/>
                </a:lnTo>
                <a:lnTo>
                  <a:pt x="0" y="77723"/>
                </a:lnTo>
                <a:lnTo>
                  <a:pt x="0" y="388619"/>
                </a:lnTo>
                <a:lnTo>
                  <a:pt x="6095" y="418856"/>
                </a:lnTo>
                <a:lnTo>
                  <a:pt x="22741" y="443605"/>
                </a:lnTo>
                <a:lnTo>
                  <a:pt x="47506" y="460247"/>
                </a:lnTo>
                <a:lnTo>
                  <a:pt x="77723" y="466343"/>
                </a:lnTo>
                <a:lnTo>
                  <a:pt x="3649989" y="466343"/>
                </a:lnTo>
                <a:lnTo>
                  <a:pt x="3680225" y="460247"/>
                </a:lnTo>
                <a:lnTo>
                  <a:pt x="3704974" y="443605"/>
                </a:lnTo>
                <a:lnTo>
                  <a:pt x="3721617" y="418856"/>
                </a:lnTo>
                <a:lnTo>
                  <a:pt x="3727713" y="388619"/>
                </a:lnTo>
                <a:lnTo>
                  <a:pt x="3727713" y="77723"/>
                </a:lnTo>
                <a:lnTo>
                  <a:pt x="3721617" y="47487"/>
                </a:lnTo>
                <a:lnTo>
                  <a:pt x="3704974" y="22738"/>
                </a:lnTo>
                <a:lnTo>
                  <a:pt x="3680225" y="6095"/>
                </a:lnTo>
                <a:lnTo>
                  <a:pt x="364998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8960" y="3070219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0" y="77723"/>
                </a:moveTo>
                <a:lnTo>
                  <a:pt x="6095" y="47487"/>
                </a:lnTo>
                <a:lnTo>
                  <a:pt x="22741" y="22738"/>
                </a:lnTo>
                <a:lnTo>
                  <a:pt x="47506" y="6095"/>
                </a:lnTo>
                <a:lnTo>
                  <a:pt x="77723" y="0"/>
                </a:lnTo>
                <a:lnTo>
                  <a:pt x="3649989" y="0"/>
                </a:lnTo>
                <a:lnTo>
                  <a:pt x="3680225" y="6095"/>
                </a:lnTo>
                <a:lnTo>
                  <a:pt x="3704974" y="22738"/>
                </a:lnTo>
                <a:lnTo>
                  <a:pt x="3721617" y="47487"/>
                </a:lnTo>
                <a:lnTo>
                  <a:pt x="3727713" y="77723"/>
                </a:lnTo>
                <a:lnTo>
                  <a:pt x="3727713" y="388619"/>
                </a:lnTo>
                <a:lnTo>
                  <a:pt x="3721617" y="418856"/>
                </a:lnTo>
                <a:lnTo>
                  <a:pt x="3704974" y="443605"/>
                </a:lnTo>
                <a:lnTo>
                  <a:pt x="3680225" y="460247"/>
                </a:lnTo>
                <a:lnTo>
                  <a:pt x="3649989" y="466343"/>
                </a:lnTo>
                <a:lnTo>
                  <a:pt x="77723" y="466343"/>
                </a:lnTo>
                <a:lnTo>
                  <a:pt x="47506" y="460247"/>
                </a:lnTo>
                <a:lnTo>
                  <a:pt x="22741" y="443605"/>
                </a:lnTo>
                <a:lnTo>
                  <a:pt x="6095" y="418856"/>
                </a:lnTo>
                <a:lnTo>
                  <a:pt x="0" y="388619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69948" y="3060192"/>
            <a:ext cx="3745991" cy="486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3052" y="2413647"/>
            <a:ext cx="1844039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mpu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8960" y="4775835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3649867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28"/>
                </a:lnTo>
                <a:lnTo>
                  <a:pt x="6095" y="47493"/>
                </a:lnTo>
                <a:lnTo>
                  <a:pt x="0" y="77723"/>
                </a:lnTo>
                <a:lnTo>
                  <a:pt x="0" y="388751"/>
                </a:lnTo>
                <a:lnTo>
                  <a:pt x="6095" y="418968"/>
                </a:lnTo>
                <a:lnTo>
                  <a:pt x="22741" y="443733"/>
                </a:lnTo>
                <a:lnTo>
                  <a:pt x="47506" y="460379"/>
                </a:lnTo>
                <a:lnTo>
                  <a:pt x="77855" y="466475"/>
                </a:lnTo>
                <a:lnTo>
                  <a:pt x="3649867" y="466475"/>
                </a:lnTo>
                <a:lnTo>
                  <a:pt x="3680225" y="460379"/>
                </a:lnTo>
                <a:lnTo>
                  <a:pt x="3704974" y="443733"/>
                </a:lnTo>
                <a:lnTo>
                  <a:pt x="3721617" y="418968"/>
                </a:lnTo>
                <a:lnTo>
                  <a:pt x="3727713" y="388751"/>
                </a:lnTo>
                <a:lnTo>
                  <a:pt x="3727713" y="77723"/>
                </a:lnTo>
                <a:lnTo>
                  <a:pt x="3721617" y="47493"/>
                </a:lnTo>
                <a:lnTo>
                  <a:pt x="3704974" y="22728"/>
                </a:lnTo>
                <a:lnTo>
                  <a:pt x="3680225" y="6095"/>
                </a:lnTo>
                <a:lnTo>
                  <a:pt x="36498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8960" y="4775835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0" y="77723"/>
                </a:moveTo>
                <a:lnTo>
                  <a:pt x="6095" y="47493"/>
                </a:lnTo>
                <a:lnTo>
                  <a:pt x="22741" y="22728"/>
                </a:lnTo>
                <a:lnTo>
                  <a:pt x="47506" y="6095"/>
                </a:lnTo>
                <a:lnTo>
                  <a:pt x="77855" y="0"/>
                </a:lnTo>
                <a:lnTo>
                  <a:pt x="3649867" y="0"/>
                </a:lnTo>
                <a:lnTo>
                  <a:pt x="3680225" y="6095"/>
                </a:lnTo>
                <a:lnTo>
                  <a:pt x="3704974" y="22728"/>
                </a:lnTo>
                <a:lnTo>
                  <a:pt x="3721617" y="47493"/>
                </a:lnTo>
                <a:lnTo>
                  <a:pt x="3727713" y="77723"/>
                </a:lnTo>
                <a:lnTo>
                  <a:pt x="3727713" y="388751"/>
                </a:lnTo>
                <a:lnTo>
                  <a:pt x="3721617" y="418968"/>
                </a:lnTo>
                <a:lnTo>
                  <a:pt x="3704974" y="443733"/>
                </a:lnTo>
                <a:lnTo>
                  <a:pt x="3680225" y="460379"/>
                </a:lnTo>
                <a:lnTo>
                  <a:pt x="3649867" y="466475"/>
                </a:lnTo>
                <a:lnTo>
                  <a:pt x="77855" y="466475"/>
                </a:lnTo>
                <a:lnTo>
                  <a:pt x="47506" y="460379"/>
                </a:lnTo>
                <a:lnTo>
                  <a:pt x="22741" y="443733"/>
                </a:lnTo>
                <a:lnTo>
                  <a:pt x="6095" y="418968"/>
                </a:lnTo>
                <a:lnTo>
                  <a:pt x="0" y="388751"/>
                </a:lnTo>
                <a:lnTo>
                  <a:pt x="0" y="77723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9948" y="4767071"/>
            <a:ext cx="3745991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8960" y="5524500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3649867" y="0"/>
                </a:moveTo>
                <a:lnTo>
                  <a:pt x="77855" y="0"/>
                </a:lnTo>
                <a:lnTo>
                  <a:pt x="47506" y="6095"/>
                </a:lnTo>
                <a:lnTo>
                  <a:pt x="22741" y="22728"/>
                </a:lnTo>
                <a:lnTo>
                  <a:pt x="6095" y="47493"/>
                </a:lnTo>
                <a:lnTo>
                  <a:pt x="0" y="77736"/>
                </a:lnTo>
                <a:lnTo>
                  <a:pt x="0" y="388738"/>
                </a:lnTo>
                <a:lnTo>
                  <a:pt x="6095" y="418993"/>
                </a:lnTo>
                <a:lnTo>
                  <a:pt x="22741" y="443709"/>
                </a:lnTo>
                <a:lnTo>
                  <a:pt x="47506" y="460379"/>
                </a:lnTo>
                <a:lnTo>
                  <a:pt x="77855" y="466487"/>
                </a:lnTo>
                <a:lnTo>
                  <a:pt x="3649867" y="466487"/>
                </a:lnTo>
                <a:lnTo>
                  <a:pt x="3680225" y="460379"/>
                </a:lnTo>
                <a:lnTo>
                  <a:pt x="3704974" y="443709"/>
                </a:lnTo>
                <a:lnTo>
                  <a:pt x="3721617" y="418993"/>
                </a:lnTo>
                <a:lnTo>
                  <a:pt x="3727713" y="388738"/>
                </a:lnTo>
                <a:lnTo>
                  <a:pt x="3727713" y="77736"/>
                </a:lnTo>
                <a:lnTo>
                  <a:pt x="3721617" y="47493"/>
                </a:lnTo>
                <a:lnTo>
                  <a:pt x="3704974" y="22728"/>
                </a:lnTo>
                <a:lnTo>
                  <a:pt x="3680225" y="6095"/>
                </a:lnTo>
                <a:lnTo>
                  <a:pt x="36498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8960" y="5524500"/>
            <a:ext cx="3728085" cy="466725"/>
          </a:xfrm>
          <a:custGeom>
            <a:avLst/>
            <a:gdLst/>
            <a:ahLst/>
            <a:cxnLst/>
            <a:rect l="l" t="t" r="r" b="b"/>
            <a:pathLst>
              <a:path w="3728085" h="466725">
                <a:moveTo>
                  <a:pt x="0" y="77736"/>
                </a:moveTo>
                <a:lnTo>
                  <a:pt x="6095" y="47493"/>
                </a:lnTo>
                <a:lnTo>
                  <a:pt x="22741" y="22728"/>
                </a:lnTo>
                <a:lnTo>
                  <a:pt x="47506" y="6095"/>
                </a:lnTo>
                <a:lnTo>
                  <a:pt x="77855" y="0"/>
                </a:lnTo>
                <a:lnTo>
                  <a:pt x="3649867" y="0"/>
                </a:lnTo>
                <a:lnTo>
                  <a:pt x="3680225" y="6095"/>
                </a:lnTo>
                <a:lnTo>
                  <a:pt x="3704974" y="22728"/>
                </a:lnTo>
                <a:lnTo>
                  <a:pt x="3721617" y="47493"/>
                </a:lnTo>
                <a:lnTo>
                  <a:pt x="3727713" y="77736"/>
                </a:lnTo>
                <a:lnTo>
                  <a:pt x="3727713" y="388738"/>
                </a:lnTo>
                <a:lnTo>
                  <a:pt x="3721617" y="418993"/>
                </a:lnTo>
                <a:lnTo>
                  <a:pt x="3704974" y="443709"/>
                </a:lnTo>
                <a:lnTo>
                  <a:pt x="3680225" y="460379"/>
                </a:lnTo>
                <a:lnTo>
                  <a:pt x="3649867" y="466487"/>
                </a:lnTo>
                <a:lnTo>
                  <a:pt x="77855" y="466487"/>
                </a:lnTo>
                <a:lnTo>
                  <a:pt x="47506" y="460379"/>
                </a:lnTo>
                <a:lnTo>
                  <a:pt x="22741" y="443709"/>
                </a:lnTo>
                <a:lnTo>
                  <a:pt x="6095" y="418993"/>
                </a:lnTo>
                <a:lnTo>
                  <a:pt x="0" y="388738"/>
                </a:lnTo>
                <a:lnTo>
                  <a:pt x="0" y="7773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9948" y="5515355"/>
            <a:ext cx="3745991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25371" y="4869448"/>
            <a:ext cx="2839085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Pay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erve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ance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827" y="1759038"/>
            <a:ext cx="6522084" cy="29337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sepa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char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827" y="4214753"/>
            <a:ext cx="6864984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optio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mp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cos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7775">
              <a:lnSpc>
                <a:spcPct val="100000"/>
              </a:lnSpc>
            </a:pPr>
            <a:r>
              <a:rPr spc="-25" dirty="0"/>
              <a:t>The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30" dirty="0"/>
              <a:t>P</a:t>
            </a:r>
            <a:r>
              <a:rPr spc="-10" dirty="0"/>
              <a:t>r</a:t>
            </a:r>
            <a:r>
              <a:rPr spc="-20" dirty="0"/>
              <a:t>icing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35" dirty="0"/>
              <a:t>M</a:t>
            </a:r>
            <a:r>
              <a:rPr spc="-50" dirty="0"/>
              <a:t>o</a:t>
            </a:r>
            <a:r>
              <a:rPr spc="-25" dirty="0"/>
              <a:t>d</a:t>
            </a:r>
            <a:r>
              <a:rPr spc="-50" dirty="0"/>
              <a:t>e</a:t>
            </a:r>
            <a:r>
              <a:rPr spc="-15" dirty="0"/>
              <a:t>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924" y="1793729"/>
            <a:ext cx="10170160" cy="4155440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 marR="535940">
              <a:lnSpc>
                <a:spcPts val="287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sz="24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rie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VM,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spcBef>
                <a:spcPts val="1705"/>
              </a:spcBef>
              <a:buClr>
                <a:srgbClr val="FFFFFF"/>
              </a:buClr>
              <a:buFont typeface="Arial Unicode MS"/>
              <a:buChar char="▪"/>
              <a:tabLst>
                <a:tab pos="43434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curren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24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ported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Arial Unicode MS"/>
              <a:buChar char="▪"/>
              <a:tabLst>
                <a:tab pos="43434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majo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Arial Unicode MS"/>
              <a:buChar char="▪"/>
              <a:tabLst>
                <a:tab pos="434340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earc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Marketpl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ore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spcBef>
                <a:spcPts val="1800"/>
              </a:spcBef>
              <a:buClr>
                <a:srgbClr val="FFFFFF"/>
              </a:buClr>
              <a:buFont typeface="Arial Unicode MS"/>
              <a:buChar char="▪"/>
              <a:tabLst>
                <a:tab pos="434340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creat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sz="24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tom</a:t>
            </a:r>
            <a:r>
              <a:rPr sz="24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creat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Azu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12390">
              <a:lnSpc>
                <a:spcPct val="100000"/>
              </a:lnSpc>
            </a:pPr>
            <a:r>
              <a:rPr spc="-20" dirty="0"/>
              <a:t>Select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25" dirty="0"/>
              <a:t>n</a:t>
            </a:r>
            <a:r>
              <a:rPr spc="110" dirty="0">
                <a:latin typeface="Times New Roman"/>
                <a:cs typeface="Times New Roman"/>
              </a:rPr>
              <a:t> </a:t>
            </a:r>
            <a:r>
              <a:rPr spc="-25" dirty="0"/>
              <a:t>Operat</a:t>
            </a:r>
            <a:r>
              <a:rPr dirty="0"/>
              <a:t>i</a:t>
            </a:r>
            <a:r>
              <a:rPr spc="-25" dirty="0"/>
              <a:t>ng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5" dirty="0"/>
              <a:t>Sys</a:t>
            </a:r>
            <a:r>
              <a:rPr spc="-40" dirty="0"/>
              <a:t>t</a:t>
            </a:r>
            <a:r>
              <a:rPr spc="-35" dirty="0"/>
              <a:t>em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4190" y="3103257"/>
            <a:ext cx="973454" cy="996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25621" y="3879140"/>
            <a:ext cx="973073" cy="996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0159" y="3879140"/>
            <a:ext cx="973835" cy="996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330" y="5139156"/>
            <a:ext cx="801623" cy="821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0372" y="4862953"/>
            <a:ext cx="1260475" cy="687070"/>
          </a:xfrm>
          <a:custGeom>
            <a:avLst/>
            <a:gdLst/>
            <a:ahLst/>
            <a:cxnLst/>
            <a:rect l="l" t="t" r="r" b="b"/>
            <a:pathLst>
              <a:path w="1260475" h="687070">
                <a:moveTo>
                  <a:pt x="13441" y="0"/>
                </a:moveTo>
                <a:lnTo>
                  <a:pt x="0" y="25145"/>
                </a:lnTo>
                <a:lnTo>
                  <a:pt x="1178295" y="658748"/>
                </a:lnTo>
                <a:lnTo>
                  <a:pt x="1164701" y="683894"/>
                </a:lnTo>
                <a:lnTo>
                  <a:pt x="1260469" y="686824"/>
                </a:lnTo>
                <a:lnTo>
                  <a:pt x="1223030" y="633602"/>
                </a:lnTo>
                <a:lnTo>
                  <a:pt x="1191767" y="633602"/>
                </a:lnTo>
                <a:lnTo>
                  <a:pt x="13441" y="0"/>
                </a:lnTo>
                <a:close/>
              </a:path>
              <a:path w="1260475" h="687070">
                <a:moveTo>
                  <a:pt x="1205331" y="608456"/>
                </a:moveTo>
                <a:lnTo>
                  <a:pt x="1191767" y="633602"/>
                </a:lnTo>
                <a:lnTo>
                  <a:pt x="1223030" y="633602"/>
                </a:lnTo>
                <a:lnTo>
                  <a:pt x="1205331" y="608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52953" y="4862953"/>
            <a:ext cx="1266190" cy="687070"/>
          </a:xfrm>
          <a:custGeom>
            <a:avLst/>
            <a:gdLst/>
            <a:ahLst/>
            <a:cxnLst/>
            <a:rect l="l" t="t" r="r" b="b"/>
            <a:pathLst>
              <a:path w="1266190" h="687070">
                <a:moveTo>
                  <a:pt x="55382" y="608456"/>
                </a:moveTo>
                <a:lnTo>
                  <a:pt x="0" y="686824"/>
                </a:lnTo>
                <a:lnTo>
                  <a:pt x="95768" y="684157"/>
                </a:lnTo>
                <a:lnTo>
                  <a:pt x="85862" y="665606"/>
                </a:lnTo>
                <a:lnTo>
                  <a:pt x="82295" y="658880"/>
                </a:lnTo>
                <a:lnTo>
                  <a:pt x="129262" y="633734"/>
                </a:lnTo>
                <a:lnTo>
                  <a:pt x="68854" y="633734"/>
                </a:lnTo>
                <a:lnTo>
                  <a:pt x="55382" y="608456"/>
                </a:lnTo>
                <a:close/>
              </a:path>
              <a:path w="1266190" h="687070">
                <a:moveTo>
                  <a:pt x="1252484" y="0"/>
                </a:moveTo>
                <a:lnTo>
                  <a:pt x="68854" y="633734"/>
                </a:lnTo>
                <a:lnTo>
                  <a:pt x="129262" y="633734"/>
                </a:lnTo>
                <a:lnTo>
                  <a:pt x="1265956" y="25145"/>
                </a:lnTo>
                <a:lnTo>
                  <a:pt x="12524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9916" y="3878579"/>
            <a:ext cx="4288536" cy="20817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08549" y="4098071"/>
            <a:ext cx="1946275" cy="822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1910" algn="ctr">
              <a:lnSpc>
                <a:spcPct val="100000"/>
              </a:lnSpc>
            </a:pPr>
            <a:r>
              <a:rPr sz="2400" spc="-35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:</a:t>
            </a:r>
            <a:r>
              <a:rPr sz="2400" dirty="0">
                <a:latin typeface="Arial"/>
                <a:cs typeface="Arial"/>
              </a:rPr>
              <a:t>\</a:t>
            </a:r>
            <a:endParaRPr sz="2400">
              <a:latin typeface="Arial"/>
              <a:cs typeface="Arial"/>
            </a:endParaRPr>
          </a:p>
          <a:p>
            <a:pPr marR="50165" algn="ctr">
              <a:lnSpc>
                <a:spcPts val="1914"/>
              </a:lnSpc>
              <a:spcBef>
                <a:spcPts val="30"/>
              </a:spcBef>
            </a:pP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mpor</a:t>
            </a:r>
            <a:r>
              <a:rPr sz="1600" spc="-15" dirty="0">
                <a:latin typeface="Arial"/>
                <a:cs typeface="Arial"/>
              </a:rPr>
              <a:t>ar</a:t>
            </a:r>
            <a:r>
              <a:rPr sz="1600" spc="-10" dirty="0">
                <a:latin typeface="Arial"/>
                <a:cs typeface="Arial"/>
              </a:rPr>
              <a:t>y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di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14"/>
              </a:lnSpc>
            </a:pPr>
            <a:r>
              <a:rPr sz="1600" spc="-10" dirty="0">
                <a:latin typeface="Arial"/>
                <a:cs typeface="Arial"/>
              </a:rPr>
              <a:t>(contents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be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st)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65619" y="1482605"/>
            <a:ext cx="973454" cy="9963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8939" y="1975469"/>
            <a:ext cx="2622550" cy="344805"/>
          </a:xfrm>
          <a:custGeom>
            <a:avLst/>
            <a:gdLst/>
            <a:ahLst/>
            <a:cxnLst/>
            <a:rect l="l" t="t" r="r" b="b"/>
            <a:pathLst>
              <a:path w="2622550" h="344805">
                <a:moveTo>
                  <a:pt x="2564629" y="0"/>
                </a:moveTo>
                <a:lnTo>
                  <a:pt x="57399" y="0"/>
                </a:lnTo>
                <a:lnTo>
                  <a:pt x="35064" y="4450"/>
                </a:lnTo>
                <a:lnTo>
                  <a:pt x="16812" y="16763"/>
                </a:lnTo>
                <a:lnTo>
                  <a:pt x="4501" y="35051"/>
                </a:lnTo>
                <a:lnTo>
                  <a:pt x="0" y="57424"/>
                </a:lnTo>
                <a:lnTo>
                  <a:pt x="0" y="287030"/>
                </a:lnTo>
                <a:lnTo>
                  <a:pt x="4501" y="309371"/>
                </a:lnTo>
                <a:lnTo>
                  <a:pt x="16812" y="327659"/>
                </a:lnTo>
                <a:lnTo>
                  <a:pt x="35064" y="340004"/>
                </a:lnTo>
                <a:lnTo>
                  <a:pt x="57399" y="344423"/>
                </a:lnTo>
                <a:lnTo>
                  <a:pt x="2564629" y="344423"/>
                </a:lnTo>
                <a:lnTo>
                  <a:pt x="2586989" y="340004"/>
                </a:lnTo>
                <a:lnTo>
                  <a:pt x="2605277" y="327659"/>
                </a:lnTo>
                <a:lnTo>
                  <a:pt x="2617588" y="309371"/>
                </a:lnTo>
                <a:lnTo>
                  <a:pt x="2622041" y="287030"/>
                </a:lnTo>
                <a:lnTo>
                  <a:pt x="2622041" y="57424"/>
                </a:lnTo>
                <a:lnTo>
                  <a:pt x="2617588" y="35051"/>
                </a:lnTo>
                <a:lnTo>
                  <a:pt x="2605277" y="16763"/>
                </a:lnTo>
                <a:lnTo>
                  <a:pt x="2586989" y="4450"/>
                </a:lnTo>
                <a:lnTo>
                  <a:pt x="25646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8939" y="1975469"/>
            <a:ext cx="2622550" cy="344805"/>
          </a:xfrm>
          <a:custGeom>
            <a:avLst/>
            <a:gdLst/>
            <a:ahLst/>
            <a:cxnLst/>
            <a:rect l="l" t="t" r="r" b="b"/>
            <a:pathLst>
              <a:path w="2622550" h="344805">
                <a:moveTo>
                  <a:pt x="0" y="57424"/>
                </a:moveTo>
                <a:lnTo>
                  <a:pt x="4501" y="35051"/>
                </a:lnTo>
                <a:lnTo>
                  <a:pt x="16812" y="16763"/>
                </a:lnTo>
                <a:lnTo>
                  <a:pt x="35064" y="4450"/>
                </a:lnTo>
                <a:lnTo>
                  <a:pt x="57399" y="0"/>
                </a:lnTo>
                <a:lnTo>
                  <a:pt x="2564629" y="0"/>
                </a:lnTo>
                <a:lnTo>
                  <a:pt x="2586989" y="4450"/>
                </a:lnTo>
                <a:lnTo>
                  <a:pt x="2605277" y="16763"/>
                </a:lnTo>
                <a:lnTo>
                  <a:pt x="2617588" y="35051"/>
                </a:lnTo>
                <a:lnTo>
                  <a:pt x="2622041" y="57424"/>
                </a:lnTo>
                <a:lnTo>
                  <a:pt x="2622041" y="287030"/>
                </a:lnTo>
                <a:lnTo>
                  <a:pt x="2617588" y="309371"/>
                </a:lnTo>
                <a:lnTo>
                  <a:pt x="2605277" y="327659"/>
                </a:lnTo>
                <a:lnTo>
                  <a:pt x="2586989" y="340004"/>
                </a:lnTo>
                <a:lnTo>
                  <a:pt x="2564629" y="344423"/>
                </a:lnTo>
                <a:lnTo>
                  <a:pt x="57399" y="344423"/>
                </a:lnTo>
                <a:lnTo>
                  <a:pt x="35064" y="340004"/>
                </a:lnTo>
                <a:lnTo>
                  <a:pt x="16812" y="327659"/>
                </a:lnTo>
                <a:lnTo>
                  <a:pt x="4501" y="309371"/>
                </a:lnTo>
                <a:lnTo>
                  <a:pt x="0" y="287030"/>
                </a:lnTo>
                <a:lnTo>
                  <a:pt x="0" y="5742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663" y="1965960"/>
            <a:ext cx="2641091" cy="364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34242" y="2020113"/>
            <a:ext cx="8953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3610" y="1960870"/>
            <a:ext cx="2622550" cy="344805"/>
          </a:xfrm>
          <a:custGeom>
            <a:avLst/>
            <a:gdLst/>
            <a:ahLst/>
            <a:cxnLst/>
            <a:rect l="l" t="t" r="r" b="b"/>
            <a:pathLst>
              <a:path w="2622550" h="344805">
                <a:moveTo>
                  <a:pt x="2564617" y="0"/>
                </a:moveTo>
                <a:lnTo>
                  <a:pt x="57393" y="0"/>
                </a:lnTo>
                <a:lnTo>
                  <a:pt x="35051" y="4450"/>
                </a:lnTo>
                <a:lnTo>
                  <a:pt x="16763" y="16763"/>
                </a:lnTo>
                <a:lnTo>
                  <a:pt x="4450" y="35051"/>
                </a:lnTo>
                <a:lnTo>
                  <a:pt x="0" y="57424"/>
                </a:lnTo>
                <a:lnTo>
                  <a:pt x="0" y="287030"/>
                </a:lnTo>
                <a:lnTo>
                  <a:pt x="4450" y="309371"/>
                </a:lnTo>
                <a:lnTo>
                  <a:pt x="16763" y="327659"/>
                </a:lnTo>
                <a:lnTo>
                  <a:pt x="35051" y="339973"/>
                </a:lnTo>
                <a:lnTo>
                  <a:pt x="57393" y="344423"/>
                </a:lnTo>
                <a:lnTo>
                  <a:pt x="2564617" y="344423"/>
                </a:lnTo>
                <a:lnTo>
                  <a:pt x="2586989" y="339973"/>
                </a:lnTo>
                <a:lnTo>
                  <a:pt x="2605277" y="327659"/>
                </a:lnTo>
                <a:lnTo>
                  <a:pt x="2617591" y="309371"/>
                </a:lnTo>
                <a:lnTo>
                  <a:pt x="2622041" y="287030"/>
                </a:lnTo>
                <a:lnTo>
                  <a:pt x="2622041" y="57424"/>
                </a:lnTo>
                <a:lnTo>
                  <a:pt x="2617591" y="35051"/>
                </a:lnTo>
                <a:lnTo>
                  <a:pt x="2605277" y="16763"/>
                </a:lnTo>
                <a:lnTo>
                  <a:pt x="2586989" y="4450"/>
                </a:lnTo>
                <a:lnTo>
                  <a:pt x="256461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3610" y="1960870"/>
            <a:ext cx="2622550" cy="344805"/>
          </a:xfrm>
          <a:custGeom>
            <a:avLst/>
            <a:gdLst/>
            <a:ahLst/>
            <a:cxnLst/>
            <a:rect l="l" t="t" r="r" b="b"/>
            <a:pathLst>
              <a:path w="2622550" h="344805">
                <a:moveTo>
                  <a:pt x="0" y="57424"/>
                </a:moveTo>
                <a:lnTo>
                  <a:pt x="4450" y="35051"/>
                </a:lnTo>
                <a:lnTo>
                  <a:pt x="16763" y="16763"/>
                </a:lnTo>
                <a:lnTo>
                  <a:pt x="35051" y="4450"/>
                </a:lnTo>
                <a:lnTo>
                  <a:pt x="57393" y="0"/>
                </a:lnTo>
                <a:lnTo>
                  <a:pt x="2564617" y="0"/>
                </a:lnTo>
                <a:lnTo>
                  <a:pt x="2586989" y="4450"/>
                </a:lnTo>
                <a:lnTo>
                  <a:pt x="2605277" y="16763"/>
                </a:lnTo>
                <a:lnTo>
                  <a:pt x="2617591" y="35051"/>
                </a:lnTo>
                <a:lnTo>
                  <a:pt x="2622041" y="57424"/>
                </a:lnTo>
                <a:lnTo>
                  <a:pt x="2622041" y="287030"/>
                </a:lnTo>
                <a:lnTo>
                  <a:pt x="2617591" y="309371"/>
                </a:lnTo>
                <a:lnTo>
                  <a:pt x="2605277" y="327659"/>
                </a:lnTo>
                <a:lnTo>
                  <a:pt x="2586989" y="339973"/>
                </a:lnTo>
                <a:lnTo>
                  <a:pt x="2564617" y="344423"/>
                </a:lnTo>
                <a:lnTo>
                  <a:pt x="57393" y="344423"/>
                </a:lnTo>
                <a:lnTo>
                  <a:pt x="35051" y="339973"/>
                </a:lnTo>
                <a:lnTo>
                  <a:pt x="16763" y="327659"/>
                </a:lnTo>
                <a:lnTo>
                  <a:pt x="4450" y="309371"/>
                </a:lnTo>
                <a:lnTo>
                  <a:pt x="0" y="287030"/>
                </a:lnTo>
                <a:lnTo>
                  <a:pt x="0" y="5742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3947" y="1950720"/>
            <a:ext cx="2641091" cy="364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46705" y="2004873"/>
            <a:ext cx="1725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8939" y="3999869"/>
            <a:ext cx="4105910" cy="444500"/>
          </a:xfrm>
          <a:custGeom>
            <a:avLst/>
            <a:gdLst/>
            <a:ahLst/>
            <a:cxnLst/>
            <a:rect l="l" t="t" r="r" b="b"/>
            <a:pathLst>
              <a:path w="4105910" h="444500">
                <a:moveTo>
                  <a:pt x="4031488" y="0"/>
                </a:moveTo>
                <a:lnTo>
                  <a:pt x="74163" y="0"/>
                </a:lnTo>
                <a:lnTo>
                  <a:pt x="45290" y="5833"/>
                </a:lnTo>
                <a:lnTo>
                  <a:pt x="21729" y="21716"/>
                </a:lnTo>
                <a:lnTo>
                  <a:pt x="5821" y="45207"/>
                </a:lnTo>
                <a:lnTo>
                  <a:pt x="0" y="74032"/>
                </a:lnTo>
                <a:lnTo>
                  <a:pt x="0" y="370331"/>
                </a:lnTo>
                <a:lnTo>
                  <a:pt x="5821" y="399156"/>
                </a:lnTo>
                <a:lnTo>
                  <a:pt x="21729" y="422647"/>
                </a:lnTo>
                <a:lnTo>
                  <a:pt x="45290" y="438530"/>
                </a:lnTo>
                <a:lnTo>
                  <a:pt x="74163" y="444364"/>
                </a:lnTo>
                <a:lnTo>
                  <a:pt x="4031488" y="444364"/>
                </a:lnTo>
                <a:lnTo>
                  <a:pt x="4060444" y="438530"/>
                </a:lnTo>
                <a:lnTo>
                  <a:pt x="4083945" y="422647"/>
                </a:lnTo>
                <a:lnTo>
                  <a:pt x="4099825" y="399156"/>
                </a:lnTo>
                <a:lnTo>
                  <a:pt x="4105646" y="370331"/>
                </a:lnTo>
                <a:lnTo>
                  <a:pt x="4105646" y="74032"/>
                </a:lnTo>
                <a:lnTo>
                  <a:pt x="4099825" y="45207"/>
                </a:lnTo>
                <a:lnTo>
                  <a:pt x="4083945" y="21716"/>
                </a:lnTo>
                <a:lnTo>
                  <a:pt x="4060444" y="5833"/>
                </a:lnTo>
                <a:lnTo>
                  <a:pt x="403148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939" y="3999869"/>
            <a:ext cx="4105910" cy="444500"/>
          </a:xfrm>
          <a:custGeom>
            <a:avLst/>
            <a:gdLst/>
            <a:ahLst/>
            <a:cxnLst/>
            <a:rect l="l" t="t" r="r" b="b"/>
            <a:pathLst>
              <a:path w="4105910" h="444500">
                <a:moveTo>
                  <a:pt x="0" y="74032"/>
                </a:moveTo>
                <a:lnTo>
                  <a:pt x="5821" y="45207"/>
                </a:lnTo>
                <a:lnTo>
                  <a:pt x="21729" y="21716"/>
                </a:lnTo>
                <a:lnTo>
                  <a:pt x="45290" y="5833"/>
                </a:lnTo>
                <a:lnTo>
                  <a:pt x="74163" y="0"/>
                </a:lnTo>
                <a:lnTo>
                  <a:pt x="4031488" y="0"/>
                </a:lnTo>
                <a:lnTo>
                  <a:pt x="4060444" y="5833"/>
                </a:lnTo>
                <a:lnTo>
                  <a:pt x="4083945" y="21716"/>
                </a:lnTo>
                <a:lnTo>
                  <a:pt x="4099825" y="45207"/>
                </a:lnTo>
                <a:lnTo>
                  <a:pt x="4105646" y="74032"/>
                </a:lnTo>
                <a:lnTo>
                  <a:pt x="4105646" y="370331"/>
                </a:lnTo>
                <a:lnTo>
                  <a:pt x="4099825" y="399156"/>
                </a:lnTo>
                <a:lnTo>
                  <a:pt x="4083945" y="422647"/>
                </a:lnTo>
                <a:lnTo>
                  <a:pt x="4060444" y="438530"/>
                </a:lnTo>
                <a:lnTo>
                  <a:pt x="4031488" y="444364"/>
                </a:lnTo>
                <a:lnTo>
                  <a:pt x="74163" y="444364"/>
                </a:lnTo>
                <a:lnTo>
                  <a:pt x="45290" y="438530"/>
                </a:lnTo>
                <a:lnTo>
                  <a:pt x="21729" y="422647"/>
                </a:lnTo>
                <a:lnTo>
                  <a:pt x="5821" y="399156"/>
                </a:lnTo>
                <a:lnTo>
                  <a:pt x="0" y="370331"/>
                </a:lnTo>
                <a:lnTo>
                  <a:pt x="0" y="74032"/>
                </a:lnTo>
                <a:close/>
              </a:path>
            </a:pathLst>
          </a:custGeom>
          <a:ln w="19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9663" y="3989832"/>
            <a:ext cx="4125467" cy="4648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1220" y="4094533"/>
            <a:ext cx="3101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Azur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-bas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8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stor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8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8939" y="4610100"/>
            <a:ext cx="6714490" cy="344170"/>
          </a:xfrm>
          <a:custGeom>
            <a:avLst/>
            <a:gdLst/>
            <a:ahLst/>
            <a:cxnLst/>
            <a:rect l="l" t="t" r="r" b="b"/>
            <a:pathLst>
              <a:path w="6714490" h="344170">
                <a:moveTo>
                  <a:pt x="6656700" y="0"/>
                </a:moveTo>
                <a:lnTo>
                  <a:pt x="57268" y="0"/>
                </a:lnTo>
                <a:lnTo>
                  <a:pt x="34969" y="4440"/>
                </a:lnTo>
                <a:lnTo>
                  <a:pt x="16776" y="16763"/>
                </a:lnTo>
                <a:lnTo>
                  <a:pt x="4489" y="34920"/>
                </a:lnTo>
                <a:lnTo>
                  <a:pt x="0" y="57281"/>
                </a:lnTo>
                <a:lnTo>
                  <a:pt x="0" y="286380"/>
                </a:lnTo>
                <a:lnTo>
                  <a:pt x="4489" y="308741"/>
                </a:lnTo>
                <a:lnTo>
                  <a:pt x="16776" y="326897"/>
                </a:lnTo>
                <a:lnTo>
                  <a:pt x="34969" y="339221"/>
                </a:lnTo>
                <a:lnTo>
                  <a:pt x="57268" y="343661"/>
                </a:lnTo>
                <a:lnTo>
                  <a:pt x="6656700" y="343661"/>
                </a:lnTo>
                <a:lnTo>
                  <a:pt x="6679042" y="339221"/>
                </a:lnTo>
                <a:lnTo>
                  <a:pt x="6697208" y="326897"/>
                </a:lnTo>
                <a:lnTo>
                  <a:pt x="6709522" y="308741"/>
                </a:lnTo>
                <a:lnTo>
                  <a:pt x="6713972" y="286380"/>
                </a:lnTo>
                <a:lnTo>
                  <a:pt x="6713972" y="57281"/>
                </a:lnTo>
                <a:lnTo>
                  <a:pt x="6709522" y="34920"/>
                </a:lnTo>
                <a:lnTo>
                  <a:pt x="6697208" y="16763"/>
                </a:lnTo>
                <a:lnTo>
                  <a:pt x="6679042" y="4440"/>
                </a:lnTo>
                <a:lnTo>
                  <a:pt x="66567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8939" y="4610100"/>
            <a:ext cx="6714490" cy="344170"/>
          </a:xfrm>
          <a:custGeom>
            <a:avLst/>
            <a:gdLst/>
            <a:ahLst/>
            <a:cxnLst/>
            <a:rect l="l" t="t" r="r" b="b"/>
            <a:pathLst>
              <a:path w="6714490" h="344170">
                <a:moveTo>
                  <a:pt x="0" y="57281"/>
                </a:moveTo>
                <a:lnTo>
                  <a:pt x="4489" y="34920"/>
                </a:lnTo>
                <a:lnTo>
                  <a:pt x="16776" y="16763"/>
                </a:lnTo>
                <a:lnTo>
                  <a:pt x="34969" y="4440"/>
                </a:lnTo>
                <a:lnTo>
                  <a:pt x="57268" y="0"/>
                </a:lnTo>
                <a:lnTo>
                  <a:pt x="6656700" y="0"/>
                </a:lnTo>
                <a:lnTo>
                  <a:pt x="6679042" y="4440"/>
                </a:lnTo>
                <a:lnTo>
                  <a:pt x="6697208" y="16763"/>
                </a:lnTo>
                <a:lnTo>
                  <a:pt x="6709522" y="34920"/>
                </a:lnTo>
                <a:lnTo>
                  <a:pt x="6713972" y="57281"/>
                </a:lnTo>
                <a:lnTo>
                  <a:pt x="6713972" y="286380"/>
                </a:lnTo>
                <a:lnTo>
                  <a:pt x="6709522" y="308741"/>
                </a:lnTo>
                <a:lnTo>
                  <a:pt x="6697208" y="326897"/>
                </a:lnTo>
                <a:lnTo>
                  <a:pt x="6679042" y="339221"/>
                </a:lnTo>
                <a:lnTo>
                  <a:pt x="6656700" y="343661"/>
                </a:lnTo>
                <a:lnTo>
                  <a:pt x="57268" y="343661"/>
                </a:lnTo>
                <a:lnTo>
                  <a:pt x="34969" y="339221"/>
                </a:lnTo>
                <a:lnTo>
                  <a:pt x="16776" y="326897"/>
                </a:lnTo>
                <a:lnTo>
                  <a:pt x="4489" y="308741"/>
                </a:lnTo>
                <a:lnTo>
                  <a:pt x="0" y="286380"/>
                </a:lnTo>
                <a:lnTo>
                  <a:pt x="0" y="5728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9663" y="4600955"/>
            <a:ext cx="6733032" cy="362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9676" y="4655746"/>
            <a:ext cx="60083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Standa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SSD)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mium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(SSD),</a:t>
            </a:r>
            <a:r>
              <a:rPr sz="1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Ul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659" y="1452615"/>
            <a:ext cx="5544185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sks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7659" y="3509131"/>
            <a:ext cx="6714490" cy="29273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disks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resid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rag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accou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9079" y="5617153"/>
            <a:ext cx="7068184" cy="291465"/>
          </a:xfrm>
          <a:prstGeom prst="rect">
            <a:avLst/>
          </a:prstGeom>
          <a:solidFill>
            <a:srgbClr val="2B5280"/>
          </a:solidFill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Wh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ting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zure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VM,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choos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60011" y="2839234"/>
            <a:ext cx="1080135" cy="82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sz="2400" spc="-30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:</a:t>
            </a:r>
            <a:r>
              <a:rPr sz="2400" spc="-10" dirty="0">
                <a:latin typeface="Arial"/>
                <a:cs typeface="Arial"/>
              </a:rPr>
              <a:t>\</a:t>
            </a:r>
            <a:endParaRPr sz="2400">
              <a:latin typeface="Arial"/>
              <a:cs typeface="Arial"/>
            </a:endParaRPr>
          </a:p>
          <a:p>
            <a:pPr marL="12065" marR="5080" indent="-3175" algn="ctr">
              <a:lnSpc>
                <a:spcPts val="1910"/>
              </a:lnSpc>
              <a:spcBef>
                <a:spcPts val="95"/>
              </a:spcBef>
            </a:pPr>
            <a:r>
              <a:rPr sz="1600" spc="-3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e</a:t>
            </a:r>
            <a:r>
              <a:rPr sz="1600" spc="-3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2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g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Arial"/>
                <a:cs typeface="Arial"/>
              </a:rPr>
              <a:t>d</a:t>
            </a:r>
            <a:r>
              <a:rPr sz="1600" spc="-30" dirty="0">
                <a:latin typeface="Arial"/>
                <a:cs typeface="Arial"/>
              </a:rPr>
              <a:t>is</a:t>
            </a:r>
            <a:r>
              <a:rPr sz="1600" spc="-10" dirty="0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31053" y="2432326"/>
            <a:ext cx="145288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165">
              <a:lnSpc>
                <a:spcPts val="2870"/>
              </a:lnSpc>
            </a:pPr>
            <a:r>
              <a:rPr sz="2400" dirty="0">
                <a:latin typeface="Arial"/>
                <a:cs typeface="Arial"/>
              </a:rPr>
              <a:t>Az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(</a:t>
            </a:r>
            <a:r>
              <a:rPr sz="2400" spc="-45" dirty="0">
                <a:latin typeface="Arial"/>
                <a:cs typeface="Arial"/>
              </a:rPr>
              <a:t>W</a:t>
            </a:r>
            <a:r>
              <a:rPr sz="2400" spc="-20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ow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12765" y="5959757"/>
            <a:ext cx="1472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Az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spc="-30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87769" y="2839238"/>
            <a:ext cx="446405" cy="82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</a:pPr>
            <a:r>
              <a:rPr sz="2400" spc="-45" dirty="0">
                <a:latin typeface="Arial"/>
                <a:cs typeface="Arial"/>
              </a:rPr>
              <a:t>F</a:t>
            </a:r>
            <a:r>
              <a:rPr sz="2400" spc="-30" dirty="0">
                <a:latin typeface="Arial"/>
                <a:cs typeface="Arial"/>
              </a:rPr>
              <a:t>:</a:t>
            </a:r>
            <a:r>
              <a:rPr sz="2400" spc="-10" dirty="0">
                <a:latin typeface="Arial"/>
                <a:cs typeface="Arial"/>
              </a:rPr>
              <a:t>\</a:t>
            </a:r>
            <a:endParaRPr sz="2400">
              <a:latin typeface="Arial"/>
              <a:cs typeface="Arial"/>
            </a:endParaRPr>
          </a:p>
          <a:p>
            <a:pPr marL="45720" marR="5080" indent="-33655">
              <a:lnSpc>
                <a:spcPts val="1910"/>
              </a:lnSpc>
              <a:spcBef>
                <a:spcPts val="95"/>
              </a:spcBef>
            </a:pPr>
            <a:r>
              <a:rPr sz="1600" spc="-40" dirty="0">
                <a:latin typeface="Arial"/>
                <a:cs typeface="Arial"/>
              </a:rPr>
              <a:t>D</a:t>
            </a:r>
            <a:r>
              <a:rPr sz="1600" spc="-25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Arial"/>
                <a:cs typeface="Arial"/>
              </a:rPr>
              <a:t>d</a:t>
            </a:r>
            <a:r>
              <a:rPr sz="1600" spc="-30" dirty="0">
                <a:latin typeface="Arial"/>
                <a:cs typeface="Arial"/>
              </a:rPr>
              <a:t>is</a:t>
            </a:r>
            <a:r>
              <a:rPr sz="1600" spc="-10" dirty="0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61815" y="2476103"/>
            <a:ext cx="2622550" cy="445134"/>
          </a:xfrm>
          <a:custGeom>
            <a:avLst/>
            <a:gdLst/>
            <a:ahLst/>
            <a:cxnLst/>
            <a:rect l="l" t="t" r="r" b="b"/>
            <a:pathLst>
              <a:path w="2622550" h="445135">
                <a:moveTo>
                  <a:pt x="2547878" y="0"/>
                </a:moveTo>
                <a:lnTo>
                  <a:pt x="74176" y="0"/>
                </a:lnTo>
                <a:lnTo>
                  <a:pt x="45220" y="5852"/>
                </a:lnTo>
                <a:lnTo>
                  <a:pt x="21716" y="21732"/>
                </a:lnTo>
                <a:lnTo>
                  <a:pt x="5846" y="45232"/>
                </a:lnTo>
                <a:lnTo>
                  <a:pt x="0" y="74066"/>
                </a:lnTo>
                <a:lnTo>
                  <a:pt x="0" y="370331"/>
                </a:lnTo>
                <a:lnTo>
                  <a:pt x="5846" y="399287"/>
                </a:lnTo>
                <a:lnTo>
                  <a:pt x="21716" y="422788"/>
                </a:lnTo>
                <a:lnTo>
                  <a:pt x="45220" y="438668"/>
                </a:lnTo>
                <a:lnTo>
                  <a:pt x="74176" y="444520"/>
                </a:lnTo>
                <a:lnTo>
                  <a:pt x="2547878" y="444520"/>
                </a:lnTo>
                <a:lnTo>
                  <a:pt x="2576834" y="438668"/>
                </a:lnTo>
                <a:lnTo>
                  <a:pt x="2600334" y="422788"/>
                </a:lnTo>
                <a:lnTo>
                  <a:pt x="2616214" y="399287"/>
                </a:lnTo>
                <a:lnTo>
                  <a:pt x="2622035" y="370331"/>
                </a:lnTo>
                <a:lnTo>
                  <a:pt x="2622035" y="74066"/>
                </a:lnTo>
                <a:lnTo>
                  <a:pt x="2616214" y="45232"/>
                </a:lnTo>
                <a:lnTo>
                  <a:pt x="2600334" y="21732"/>
                </a:lnTo>
                <a:lnTo>
                  <a:pt x="2576834" y="5852"/>
                </a:lnTo>
                <a:lnTo>
                  <a:pt x="254787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1815" y="2476103"/>
            <a:ext cx="2622550" cy="445134"/>
          </a:xfrm>
          <a:custGeom>
            <a:avLst/>
            <a:gdLst/>
            <a:ahLst/>
            <a:cxnLst/>
            <a:rect l="l" t="t" r="r" b="b"/>
            <a:pathLst>
              <a:path w="2622550" h="445135">
                <a:moveTo>
                  <a:pt x="0" y="74066"/>
                </a:moveTo>
                <a:lnTo>
                  <a:pt x="5846" y="45232"/>
                </a:lnTo>
                <a:lnTo>
                  <a:pt x="21716" y="21732"/>
                </a:lnTo>
                <a:lnTo>
                  <a:pt x="45220" y="5852"/>
                </a:lnTo>
                <a:lnTo>
                  <a:pt x="74176" y="0"/>
                </a:lnTo>
                <a:lnTo>
                  <a:pt x="2547878" y="0"/>
                </a:lnTo>
                <a:lnTo>
                  <a:pt x="2576834" y="5852"/>
                </a:lnTo>
                <a:lnTo>
                  <a:pt x="2600334" y="21732"/>
                </a:lnTo>
                <a:lnTo>
                  <a:pt x="2616214" y="45232"/>
                </a:lnTo>
                <a:lnTo>
                  <a:pt x="2622035" y="74066"/>
                </a:lnTo>
                <a:lnTo>
                  <a:pt x="2622035" y="370331"/>
                </a:lnTo>
                <a:lnTo>
                  <a:pt x="2616214" y="399287"/>
                </a:lnTo>
                <a:lnTo>
                  <a:pt x="2600334" y="422788"/>
                </a:lnTo>
                <a:lnTo>
                  <a:pt x="2576834" y="438668"/>
                </a:lnTo>
                <a:lnTo>
                  <a:pt x="2547878" y="444520"/>
                </a:lnTo>
                <a:lnTo>
                  <a:pt x="74176" y="444520"/>
                </a:lnTo>
                <a:lnTo>
                  <a:pt x="45220" y="438668"/>
                </a:lnTo>
                <a:lnTo>
                  <a:pt x="21716" y="422788"/>
                </a:lnTo>
                <a:lnTo>
                  <a:pt x="5846" y="399287"/>
                </a:lnTo>
                <a:lnTo>
                  <a:pt x="0" y="370331"/>
                </a:lnTo>
                <a:lnTo>
                  <a:pt x="0" y="7406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1660" y="2465832"/>
            <a:ext cx="2642616" cy="4648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67815" y="2570277"/>
            <a:ext cx="21926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18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tiona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7925">
              <a:lnSpc>
                <a:spcPct val="100000"/>
              </a:lnSpc>
            </a:pPr>
            <a:r>
              <a:rPr spc="-25" dirty="0"/>
              <a:t>Storage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0" dirty="0"/>
              <a:t>f</a:t>
            </a:r>
            <a:r>
              <a:rPr spc="-20" dirty="0"/>
              <a:t>or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45" dirty="0"/>
              <a:t>VM</a:t>
            </a:r>
          </a:p>
        </p:txBody>
      </p:sp>
      <p:sp>
        <p:nvSpPr>
          <p:cNvPr id="41" name="object 41"/>
          <p:cNvSpPr/>
          <p:nvPr/>
        </p:nvSpPr>
        <p:spPr>
          <a:xfrm>
            <a:off x="299715" y="6106738"/>
            <a:ext cx="4105910" cy="444500"/>
          </a:xfrm>
          <a:custGeom>
            <a:avLst/>
            <a:gdLst/>
            <a:ahLst/>
            <a:cxnLst/>
            <a:rect l="l" t="t" r="r" b="b"/>
            <a:pathLst>
              <a:path w="4105910" h="444500">
                <a:moveTo>
                  <a:pt x="4031613" y="0"/>
                </a:moveTo>
                <a:lnTo>
                  <a:pt x="74045" y="0"/>
                </a:lnTo>
                <a:lnTo>
                  <a:pt x="45232" y="5824"/>
                </a:lnTo>
                <a:lnTo>
                  <a:pt x="21692" y="21695"/>
                </a:lnTo>
                <a:lnTo>
                  <a:pt x="5821" y="45232"/>
                </a:lnTo>
                <a:lnTo>
                  <a:pt x="0" y="74045"/>
                </a:lnTo>
                <a:lnTo>
                  <a:pt x="0" y="370213"/>
                </a:lnTo>
                <a:lnTo>
                  <a:pt x="5821" y="399038"/>
                </a:lnTo>
                <a:lnTo>
                  <a:pt x="21692" y="422577"/>
                </a:lnTo>
                <a:lnTo>
                  <a:pt x="45232" y="438436"/>
                </a:lnTo>
                <a:lnTo>
                  <a:pt x="74045" y="444245"/>
                </a:lnTo>
                <a:lnTo>
                  <a:pt x="4031613" y="444245"/>
                </a:lnTo>
                <a:lnTo>
                  <a:pt x="4060447" y="438436"/>
                </a:lnTo>
                <a:lnTo>
                  <a:pt x="4083948" y="422577"/>
                </a:lnTo>
                <a:lnTo>
                  <a:pt x="4099828" y="399038"/>
                </a:lnTo>
                <a:lnTo>
                  <a:pt x="4105649" y="370213"/>
                </a:lnTo>
                <a:lnTo>
                  <a:pt x="4105649" y="74045"/>
                </a:lnTo>
                <a:lnTo>
                  <a:pt x="4099828" y="45232"/>
                </a:lnTo>
                <a:lnTo>
                  <a:pt x="4083948" y="21695"/>
                </a:lnTo>
                <a:lnTo>
                  <a:pt x="4060447" y="5824"/>
                </a:lnTo>
                <a:lnTo>
                  <a:pt x="403161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9715" y="6106738"/>
            <a:ext cx="4105910" cy="444500"/>
          </a:xfrm>
          <a:custGeom>
            <a:avLst/>
            <a:gdLst/>
            <a:ahLst/>
            <a:cxnLst/>
            <a:rect l="l" t="t" r="r" b="b"/>
            <a:pathLst>
              <a:path w="4105910" h="444500">
                <a:moveTo>
                  <a:pt x="0" y="74045"/>
                </a:moveTo>
                <a:lnTo>
                  <a:pt x="5821" y="45232"/>
                </a:lnTo>
                <a:lnTo>
                  <a:pt x="21692" y="21695"/>
                </a:lnTo>
                <a:lnTo>
                  <a:pt x="45232" y="5824"/>
                </a:lnTo>
                <a:lnTo>
                  <a:pt x="74045" y="0"/>
                </a:lnTo>
                <a:lnTo>
                  <a:pt x="4031613" y="0"/>
                </a:lnTo>
                <a:lnTo>
                  <a:pt x="4060447" y="5824"/>
                </a:lnTo>
                <a:lnTo>
                  <a:pt x="4083948" y="21695"/>
                </a:lnTo>
                <a:lnTo>
                  <a:pt x="4099828" y="45232"/>
                </a:lnTo>
                <a:lnTo>
                  <a:pt x="4105649" y="74045"/>
                </a:lnTo>
                <a:lnTo>
                  <a:pt x="4105649" y="370213"/>
                </a:lnTo>
                <a:lnTo>
                  <a:pt x="4099828" y="399038"/>
                </a:lnTo>
                <a:lnTo>
                  <a:pt x="4083948" y="422577"/>
                </a:lnTo>
                <a:lnTo>
                  <a:pt x="4060447" y="438436"/>
                </a:lnTo>
                <a:lnTo>
                  <a:pt x="4031613" y="444245"/>
                </a:lnTo>
                <a:lnTo>
                  <a:pt x="74045" y="444245"/>
                </a:lnTo>
                <a:lnTo>
                  <a:pt x="45232" y="438436"/>
                </a:lnTo>
                <a:lnTo>
                  <a:pt x="21692" y="422577"/>
                </a:lnTo>
                <a:lnTo>
                  <a:pt x="5821" y="399038"/>
                </a:lnTo>
                <a:lnTo>
                  <a:pt x="0" y="370213"/>
                </a:lnTo>
                <a:lnTo>
                  <a:pt x="0" y="74045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9559" y="6097523"/>
            <a:ext cx="4125467" cy="463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0428" y="6202861"/>
            <a:ext cx="34245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Manag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13569" y="6089584"/>
            <a:ext cx="2886710" cy="444500"/>
          </a:xfrm>
          <a:custGeom>
            <a:avLst/>
            <a:gdLst/>
            <a:ahLst/>
            <a:cxnLst/>
            <a:rect l="l" t="t" r="r" b="b"/>
            <a:pathLst>
              <a:path w="2886709" h="444500">
                <a:moveTo>
                  <a:pt x="2812298" y="0"/>
                </a:moveTo>
                <a:lnTo>
                  <a:pt x="74188" y="0"/>
                </a:lnTo>
                <a:lnTo>
                  <a:pt x="45232" y="5833"/>
                </a:lnTo>
                <a:lnTo>
                  <a:pt x="21732" y="21692"/>
                </a:lnTo>
                <a:lnTo>
                  <a:pt x="5852" y="45241"/>
                </a:lnTo>
                <a:lnTo>
                  <a:pt x="0" y="74066"/>
                </a:lnTo>
                <a:lnTo>
                  <a:pt x="0" y="370331"/>
                </a:lnTo>
                <a:lnTo>
                  <a:pt x="5852" y="399166"/>
                </a:lnTo>
                <a:lnTo>
                  <a:pt x="21732" y="422705"/>
                </a:lnTo>
                <a:lnTo>
                  <a:pt x="45232" y="438588"/>
                </a:lnTo>
                <a:lnTo>
                  <a:pt x="74188" y="444398"/>
                </a:lnTo>
                <a:lnTo>
                  <a:pt x="2812298" y="444398"/>
                </a:lnTo>
                <a:lnTo>
                  <a:pt x="2841132" y="438588"/>
                </a:lnTo>
                <a:lnTo>
                  <a:pt x="2864754" y="422705"/>
                </a:lnTo>
                <a:lnTo>
                  <a:pt x="2880634" y="399166"/>
                </a:lnTo>
                <a:lnTo>
                  <a:pt x="2886455" y="370331"/>
                </a:lnTo>
                <a:lnTo>
                  <a:pt x="2886455" y="74066"/>
                </a:lnTo>
                <a:lnTo>
                  <a:pt x="2880634" y="45241"/>
                </a:lnTo>
                <a:lnTo>
                  <a:pt x="2864754" y="21692"/>
                </a:lnTo>
                <a:lnTo>
                  <a:pt x="2841132" y="5833"/>
                </a:lnTo>
                <a:lnTo>
                  <a:pt x="281229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13569" y="6089584"/>
            <a:ext cx="2886710" cy="444500"/>
          </a:xfrm>
          <a:custGeom>
            <a:avLst/>
            <a:gdLst/>
            <a:ahLst/>
            <a:cxnLst/>
            <a:rect l="l" t="t" r="r" b="b"/>
            <a:pathLst>
              <a:path w="2886709" h="444500">
                <a:moveTo>
                  <a:pt x="0" y="74066"/>
                </a:moveTo>
                <a:lnTo>
                  <a:pt x="5852" y="45241"/>
                </a:lnTo>
                <a:lnTo>
                  <a:pt x="21732" y="21692"/>
                </a:lnTo>
                <a:lnTo>
                  <a:pt x="45232" y="5833"/>
                </a:lnTo>
                <a:lnTo>
                  <a:pt x="74188" y="0"/>
                </a:lnTo>
                <a:lnTo>
                  <a:pt x="2812298" y="0"/>
                </a:lnTo>
                <a:lnTo>
                  <a:pt x="2841132" y="5833"/>
                </a:lnTo>
                <a:lnTo>
                  <a:pt x="2864754" y="21692"/>
                </a:lnTo>
                <a:lnTo>
                  <a:pt x="2880634" y="45241"/>
                </a:lnTo>
                <a:lnTo>
                  <a:pt x="2886455" y="74066"/>
                </a:lnTo>
                <a:lnTo>
                  <a:pt x="2886455" y="370331"/>
                </a:lnTo>
                <a:lnTo>
                  <a:pt x="2880634" y="399166"/>
                </a:lnTo>
                <a:lnTo>
                  <a:pt x="2864754" y="422705"/>
                </a:lnTo>
                <a:lnTo>
                  <a:pt x="2841132" y="438588"/>
                </a:lnTo>
                <a:lnTo>
                  <a:pt x="2812298" y="444398"/>
                </a:lnTo>
                <a:lnTo>
                  <a:pt x="74188" y="444398"/>
                </a:lnTo>
                <a:lnTo>
                  <a:pt x="45232" y="438588"/>
                </a:lnTo>
                <a:lnTo>
                  <a:pt x="21732" y="422705"/>
                </a:lnTo>
                <a:lnTo>
                  <a:pt x="5852" y="399166"/>
                </a:lnTo>
                <a:lnTo>
                  <a:pt x="0" y="370331"/>
                </a:lnTo>
                <a:lnTo>
                  <a:pt x="0" y="74066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03420" y="6080759"/>
            <a:ext cx="2906267" cy="4632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965322" y="6186097"/>
            <a:ext cx="19627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Unm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naged</a:t>
            </a:r>
            <a:r>
              <a:rPr sz="18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3340" y="3648455"/>
            <a:ext cx="3479291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1584" y="2990088"/>
            <a:ext cx="2621279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51278" y="3003585"/>
            <a:ext cx="3482975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45" algn="ctr">
              <a:lnSpc>
                <a:spcPct val="100000"/>
              </a:lnSpc>
            </a:pPr>
            <a:r>
              <a:rPr lang="en-US"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pisod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351906"/>
            <a:ext cx="6475110" cy="3189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25299" y="2243968"/>
            <a:ext cx="5136001" cy="3373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7965">
              <a:lnSpc>
                <a:spcPct val="100000"/>
              </a:lnSpc>
            </a:pPr>
            <a:r>
              <a:rPr spc="-30" dirty="0"/>
              <a:t>Avai</a:t>
            </a:r>
            <a:r>
              <a:rPr spc="-5" dirty="0"/>
              <a:t>l</a:t>
            </a:r>
            <a:r>
              <a:rPr spc="-25" dirty="0"/>
              <a:t>ability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55" dirty="0"/>
              <a:t>S</a:t>
            </a:r>
            <a:r>
              <a:rPr spc="-40" dirty="0"/>
              <a:t>et</a:t>
            </a:r>
            <a:r>
              <a:rPr spc="-25" dirty="0"/>
              <a:t>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0059" y="1441704"/>
            <a:ext cx="6884666" cy="453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02030"/>
          </a:xfrm>
          <a:custGeom>
            <a:avLst/>
            <a:gdLst/>
            <a:ahLst/>
            <a:cxnLst/>
            <a:rect l="l" t="t" r="r" b="b"/>
            <a:pathLst>
              <a:path w="12192000" h="1002030">
                <a:moveTo>
                  <a:pt x="0" y="1002029"/>
                </a:moveTo>
                <a:lnTo>
                  <a:pt x="12191999" y="1002029"/>
                </a:lnTo>
                <a:lnTo>
                  <a:pt x="12191999" y="0"/>
                </a:lnTo>
                <a:lnTo>
                  <a:pt x="0" y="0"/>
                </a:lnTo>
                <a:lnTo>
                  <a:pt x="0" y="1002029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3335">
              <a:lnSpc>
                <a:spcPct val="100000"/>
              </a:lnSpc>
            </a:pPr>
            <a:r>
              <a:rPr spc="-30" dirty="0"/>
              <a:t>Avai</a:t>
            </a:r>
            <a:r>
              <a:rPr spc="-5" dirty="0"/>
              <a:t>l</a:t>
            </a:r>
            <a:r>
              <a:rPr spc="-25" dirty="0"/>
              <a:t>ability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25" dirty="0"/>
              <a:t>Z</a:t>
            </a:r>
            <a:r>
              <a:rPr spc="-50" dirty="0"/>
              <a:t>o</a:t>
            </a:r>
            <a:r>
              <a:rPr spc="-25" dirty="0"/>
              <a:t>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10199</Words>
  <Application>Microsoft Office PowerPoint</Application>
  <PresentationFormat>Widescreen</PresentationFormat>
  <Paragraphs>1937</Paragraphs>
  <Slides>345</Slides>
  <Notes>345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345</vt:i4>
      </vt:variant>
    </vt:vector>
  </HeadingPairs>
  <TitlesOfParts>
    <vt:vector size="354" baseType="lpstr">
      <vt:lpstr>Arial</vt:lpstr>
      <vt:lpstr>Arial Unicode MS</vt:lpstr>
      <vt:lpstr>Calibri</vt:lpstr>
      <vt:lpstr>Calibri Light</vt:lpstr>
      <vt:lpstr>Consolas</vt:lpstr>
      <vt:lpstr>Segoe UI</vt:lpstr>
      <vt:lpstr>Symbol</vt:lpstr>
      <vt:lpstr>Times New Roman</vt:lpstr>
      <vt:lpstr>Office Theme</vt:lpstr>
      <vt:lpstr>PowerPoint Presentation</vt:lpstr>
      <vt:lpstr>Hello! Instructor Introduction</vt:lpstr>
      <vt:lpstr>  Microsoft Azure Architect Technologies</vt:lpstr>
      <vt:lpstr>Study Areas</vt:lpstr>
      <vt:lpstr>Course Outline</vt:lpstr>
      <vt:lpstr>PowerPoint Presentation</vt:lpstr>
      <vt:lpstr>PowerPoint Presentation</vt:lpstr>
      <vt:lpstr>Azure Active Directory (Azure AD)</vt:lpstr>
      <vt:lpstr>Benefits and Features</vt:lpstr>
      <vt:lpstr>Azure AD Concepts</vt:lpstr>
      <vt:lpstr>Azure AD Join</vt:lpstr>
      <vt:lpstr>Devices in Azure AD</vt:lpstr>
      <vt:lpstr>Azure AD Identity Protection</vt:lpstr>
      <vt:lpstr>PowerPoint Presentation</vt:lpstr>
      <vt:lpstr>Resource Groups</vt:lpstr>
      <vt:lpstr>Resource Group Organization</vt:lpstr>
      <vt:lpstr>Resource Group Organization</vt:lpstr>
      <vt:lpstr>Management Groups</vt:lpstr>
      <vt:lpstr>Subscriptions and Limits (Quotas)</vt:lpstr>
      <vt:lpstr>PowerPoint Presentation</vt:lpstr>
      <vt:lpstr>User Accounts</vt:lpstr>
      <vt:lpstr>Create and Manage Users</vt:lpstr>
      <vt:lpstr>Group Accounts</vt:lpstr>
      <vt:lpstr>Adding Members to Groups</vt:lpstr>
      <vt:lpstr>Azure Service Principals</vt:lpstr>
      <vt:lpstr>Managing Multiple Directories</vt:lpstr>
      <vt:lpstr>Azure B2B</vt:lpstr>
      <vt:lpstr>Azure AD B2C</vt:lpstr>
      <vt:lpstr>Guest Users</vt:lpstr>
      <vt:lpstr>Accept the Guest Users Invite</vt:lpstr>
      <vt:lpstr>PowerPoint Presentation</vt:lpstr>
      <vt:lpstr>Azure AD Tenant Domain Names</vt:lpstr>
      <vt:lpstr>Add a Custom Domain Name to Azure AD</vt:lpstr>
      <vt:lpstr>Verifying Custom Domain Names</vt:lpstr>
      <vt:lpstr>PowerPoint Presentation</vt:lpstr>
      <vt:lpstr>Overview of Conditional Access</vt:lpstr>
      <vt:lpstr>Conditional Access and Azure MFA</vt:lpstr>
      <vt:lpstr>Conditional Access – Signals and Decisions</vt:lpstr>
      <vt:lpstr>PowerPoint Presentation</vt:lpstr>
      <vt:lpstr>Azure MFA</vt:lpstr>
      <vt:lpstr>MFA Authentication Methods</vt:lpstr>
      <vt:lpstr>Azure MFA Settings &amp; Reports</vt:lpstr>
      <vt:lpstr>PowerPoint Presentation</vt:lpstr>
      <vt:lpstr>Self-Service Password Reset</vt:lpstr>
      <vt:lpstr>SSPR Authentication Methods</vt:lpstr>
      <vt:lpstr>PowerPoint Presentation</vt:lpstr>
      <vt:lpstr>Locations</vt:lpstr>
      <vt:lpstr>Named Locations</vt:lpstr>
      <vt:lpstr>Trusted IPs</vt:lpstr>
      <vt:lpstr>Location Condition Configuration</vt:lpstr>
      <vt:lpstr>PowerPoint Presentation</vt:lpstr>
      <vt:lpstr>Hybrid Identity with Azure AD</vt:lpstr>
      <vt:lpstr>Common Scenarios and Recommendations</vt:lpstr>
      <vt:lpstr>PowerPoint Presentation</vt:lpstr>
      <vt:lpstr>Why use Azure AD Connect?</vt:lpstr>
      <vt:lpstr>Azure AD Connect</vt:lpstr>
      <vt:lpstr>Azure AD Connect Installation</vt:lpstr>
      <vt:lpstr>Password Hash Synchronization</vt:lpstr>
      <vt:lpstr>Pass-Through Authentication</vt:lpstr>
      <vt:lpstr>Azure AD Connect Installation</vt:lpstr>
      <vt:lpstr>PowerPoint Presentation</vt:lpstr>
      <vt:lpstr>Single Sign-On</vt:lpstr>
      <vt:lpstr>Choosing a Single Sign-on Method</vt:lpstr>
      <vt:lpstr>Single Sign-On Methods</vt:lpstr>
      <vt:lpstr>Verify Seamless SSO is enabled</vt:lpstr>
      <vt:lpstr>PowerPoint Presentation</vt:lpstr>
      <vt:lpstr>Azure AD Connect Health Overview</vt:lpstr>
      <vt:lpstr>Why use Azure AD Connect Health?</vt:lpstr>
      <vt:lpstr>Azure AD Connect Health Portal</vt:lpstr>
      <vt:lpstr>PowerPoint Presentation</vt:lpstr>
      <vt:lpstr>Azure Virtual Networking</vt:lpstr>
      <vt:lpstr>VNet Concepts</vt:lpstr>
      <vt:lpstr>VNet Best practices</vt:lpstr>
      <vt:lpstr>Communicate with the Internet</vt:lpstr>
      <vt:lpstr>Communicate with Azure Resources</vt:lpstr>
      <vt:lpstr>Communicate with on-premises resources</vt:lpstr>
      <vt:lpstr>Filter Network Traffic</vt:lpstr>
      <vt:lpstr>Route Network Traffic</vt:lpstr>
      <vt:lpstr>Virtual Network Integration for Azure Servcies</vt:lpstr>
      <vt:lpstr>PowerPoint Presentation</vt:lpstr>
      <vt:lpstr>Connect Services with Virtual Network Peering</vt:lpstr>
      <vt:lpstr>Types of Peering Connections</vt:lpstr>
      <vt:lpstr>Peering Considerations</vt:lpstr>
      <vt:lpstr>Transitivity and Gateway Transit</vt:lpstr>
      <vt:lpstr>PowerPoint Presentation</vt:lpstr>
      <vt:lpstr>Checklist for creating an Azure VM</vt:lpstr>
      <vt:lpstr>Start with the Network</vt:lpstr>
      <vt:lpstr>Naming the VM (1 of 2)</vt:lpstr>
      <vt:lpstr>Naming the VM (2 of 2)</vt:lpstr>
      <vt:lpstr>Decide the Location of the VM</vt:lpstr>
      <vt:lpstr>Determine the Size of the VM (1 of 2)</vt:lpstr>
      <vt:lpstr>Determine the Size of the VM (2 of 2)</vt:lpstr>
      <vt:lpstr>Virtual Machine Sizes</vt:lpstr>
      <vt:lpstr>The Pricing Model</vt:lpstr>
      <vt:lpstr>Select an Operating System</vt:lpstr>
      <vt:lpstr>Storage for the VM</vt:lpstr>
      <vt:lpstr>PowerPoint Presentation</vt:lpstr>
      <vt:lpstr>Availability Sets</vt:lpstr>
      <vt:lpstr>Availability Zones</vt:lpstr>
      <vt:lpstr>Virtual Machine Sale Sets</vt:lpstr>
      <vt:lpstr>Vertical Scaling</vt:lpstr>
      <vt:lpstr>Horizontal Scaling</vt:lpstr>
      <vt:lpstr>Scale Set Benefits</vt:lpstr>
      <vt:lpstr>Implementing Scale Sets</vt:lpstr>
      <vt:lpstr>PowerPoint Presentation</vt:lpstr>
      <vt:lpstr>Azure Dedicated Hosts</vt:lpstr>
      <vt:lpstr>High Availability Considerations</vt:lpstr>
      <vt:lpstr>Azure Dedicated Hosts Capacity</vt:lpstr>
      <vt:lpstr>Deploy VMs to Dedicated Hosts</vt:lpstr>
      <vt:lpstr>PowerPoint Presentation</vt:lpstr>
      <vt:lpstr>Azure Encryption Technologies</vt:lpstr>
      <vt:lpstr>Deciding when to use Encryption</vt:lpstr>
      <vt:lpstr>Encrypt an Existing VM Disk</vt:lpstr>
      <vt:lpstr>PowerPoint Presentation</vt:lpstr>
      <vt:lpstr>Distribute Traffic with Azure Load Balancer</vt:lpstr>
      <vt:lpstr>Availability Sets</vt:lpstr>
      <vt:lpstr>Availability Zones</vt:lpstr>
      <vt:lpstr>Select a Load Balancer Solution</vt:lpstr>
      <vt:lpstr>Internal or External Load Balancers</vt:lpstr>
      <vt:lpstr>Configure a Public Load Balancer (1 of 2)</vt:lpstr>
      <vt:lpstr>Configure a Public Load Balancer (2 of 2)</vt:lpstr>
      <vt:lpstr>Choose a Distribution mode</vt:lpstr>
      <vt:lpstr>PowerPoint Presentation</vt:lpstr>
      <vt:lpstr>Application Gateway</vt:lpstr>
      <vt:lpstr>Application Gateway Components</vt:lpstr>
      <vt:lpstr>Application Gateway Routing (1 of 2)</vt:lpstr>
      <vt:lpstr>Application Gateway Routing (2 of 2)</vt:lpstr>
      <vt:lpstr>Additional Features</vt:lpstr>
      <vt:lpstr>Application Gateway Configuration</vt:lpstr>
      <vt:lpstr>PowerPoint Presentation</vt:lpstr>
      <vt:lpstr>Web Application Firewall</vt:lpstr>
      <vt:lpstr>Supported Services</vt:lpstr>
      <vt:lpstr>PowerPoint Presentation</vt:lpstr>
      <vt:lpstr>Azure Front Door</vt:lpstr>
      <vt:lpstr>Azure Front Door Features</vt:lpstr>
      <vt:lpstr>PowerPoint Presentation</vt:lpstr>
      <vt:lpstr>Azure Traffic Manager</vt:lpstr>
      <vt:lpstr>Priority Routing</vt:lpstr>
      <vt:lpstr>Performance Routing</vt:lpstr>
      <vt:lpstr>Geographic Routing</vt:lpstr>
      <vt:lpstr>Weighted Routing</vt:lpstr>
      <vt:lpstr>Distributing Network Traffic</vt:lpstr>
      <vt:lpstr>PowerPoint Presentation</vt:lpstr>
      <vt:lpstr>Azure Firewall</vt:lpstr>
      <vt:lpstr>Azure Firewall Features</vt:lpstr>
      <vt:lpstr>Implementing Azure Firewall</vt:lpstr>
      <vt:lpstr>PowerPoint Presentation</vt:lpstr>
      <vt:lpstr>NSG assignment and evaluation</vt:lpstr>
      <vt:lpstr>Security Rules</vt:lpstr>
      <vt:lpstr>Augmented Security rules</vt:lpstr>
      <vt:lpstr>Service Tags</vt:lpstr>
      <vt:lpstr>Application Security Groups</vt:lpstr>
      <vt:lpstr>PowerPoint Presentation</vt:lpstr>
      <vt:lpstr>Architecture</vt:lpstr>
      <vt:lpstr>Key features</vt:lpstr>
      <vt:lpstr>PowerPoint Presentation</vt:lpstr>
      <vt:lpstr>Azure Storage Features</vt:lpstr>
      <vt:lpstr>Three categories of Azure storage</vt:lpstr>
      <vt:lpstr>General purpose storage accounts have two tiers</vt:lpstr>
      <vt:lpstr>Azure Storage Services</vt:lpstr>
      <vt:lpstr>Azure Storage Account Types</vt:lpstr>
      <vt:lpstr>Data Redundancy</vt:lpstr>
      <vt:lpstr>What is locally redundant storage (LRS)?</vt:lpstr>
      <vt:lpstr>What is zone-redundant storage (ZRS)?</vt:lpstr>
      <vt:lpstr>What is geographically redundant storage (GRS)?</vt:lpstr>
      <vt:lpstr>PowerPoint Presentation</vt:lpstr>
      <vt:lpstr>PowerPoint Presentation</vt:lpstr>
      <vt:lpstr>Blob Storage</vt:lpstr>
      <vt:lpstr>Types of resources</vt:lpstr>
      <vt:lpstr>Blob Containers</vt:lpstr>
      <vt:lpstr>Blob Access Tiers</vt:lpstr>
      <vt:lpstr>Blob Lifecycle Management</vt:lpstr>
      <vt:lpstr>Uploading Blobs</vt:lpstr>
      <vt:lpstr>Blob upload tools</vt:lpstr>
      <vt:lpstr>Storage Pricing</vt:lpstr>
      <vt:lpstr>PowerPoint Presentation</vt:lpstr>
      <vt:lpstr>Storage Security</vt:lpstr>
      <vt:lpstr>Authorization options</vt:lpstr>
      <vt:lpstr>Storage Account Keys</vt:lpstr>
      <vt:lpstr>Shared Access Signatures</vt:lpstr>
      <vt:lpstr>URI and SAS Parameters</vt:lpstr>
      <vt:lpstr>Storage Service Encryption (SSE)</vt:lpstr>
      <vt:lpstr>Customer Managed Keys</vt:lpstr>
      <vt:lpstr>Securing Storage Endpoints</vt:lpstr>
      <vt:lpstr>PowerPoint Presentation</vt:lpstr>
      <vt:lpstr>Import and Export Service</vt:lpstr>
      <vt:lpstr>Import Jobs</vt:lpstr>
      <vt:lpstr>Export Jobs</vt:lpstr>
      <vt:lpstr>AZCopy</vt:lpstr>
      <vt:lpstr>Data Transfer Tool Selection</vt:lpstr>
      <vt:lpstr>PowerPoint Presentation</vt:lpstr>
      <vt:lpstr>Azure Table Storage</vt:lpstr>
      <vt:lpstr>Table Service Data Model</vt:lpstr>
      <vt:lpstr>PowerPoint Presentation</vt:lpstr>
      <vt:lpstr>Overview of Azure Cosmos DB</vt:lpstr>
      <vt:lpstr>Cosmos DB APIs</vt:lpstr>
      <vt:lpstr>High Availability with Cosmos DB</vt:lpstr>
      <vt:lpstr>SLA for Availability</vt:lpstr>
      <vt:lpstr>HA in the event of Regional Outages</vt:lpstr>
      <vt:lpstr>Benefits of using Apache Cassandra API</vt:lpstr>
      <vt:lpstr>Cosmos DB API for Mongo DB</vt:lpstr>
      <vt:lpstr>Cosmos DB Gremlin API</vt:lpstr>
      <vt:lpstr>PowerPoint Presentation</vt:lpstr>
      <vt:lpstr>Azure SQL DB Service</vt:lpstr>
      <vt:lpstr>Azure SQL DB Managed Instance</vt:lpstr>
      <vt:lpstr>Features</vt:lpstr>
      <vt:lpstr>Capabilities</vt:lpstr>
      <vt:lpstr>Azure SQL DB High Availability</vt:lpstr>
      <vt:lpstr>Azure SQL DB High Availability</vt:lpstr>
      <vt:lpstr>Azure SQL DB High Availability</vt:lpstr>
      <vt:lpstr>Azure SQL DB High Availability</vt:lpstr>
      <vt:lpstr>PowerPoint Presentation</vt:lpstr>
      <vt:lpstr>Overview of Resource Manager Templates</vt:lpstr>
      <vt:lpstr>Overview of Resource Manager Templates</vt:lpstr>
      <vt:lpstr>Overview of Resource Manager Templates</vt:lpstr>
      <vt:lpstr>What is a Resource Manager Template?</vt:lpstr>
      <vt:lpstr>Parameters</vt:lpstr>
      <vt:lpstr>Variables</vt:lpstr>
      <vt:lpstr>Functions</vt:lpstr>
      <vt:lpstr>Resources</vt:lpstr>
      <vt:lpstr>Outputs</vt:lpstr>
      <vt:lpstr>PowerPoint Presentation</vt:lpstr>
      <vt:lpstr>Template Gallery</vt:lpstr>
      <vt:lpstr>Save a Template for a VM</vt:lpstr>
      <vt:lpstr>Create a Virtual Hard Disk Template</vt:lpstr>
      <vt:lpstr>Create a VM from a VHD</vt:lpstr>
      <vt:lpstr>Runbooks in Azure Automation</vt:lpstr>
      <vt:lpstr>PowerPoint Presentation</vt:lpstr>
      <vt:lpstr>RBAC in the Azure Portal</vt:lpstr>
      <vt:lpstr>How RBAC Works</vt:lpstr>
      <vt:lpstr>Role Assignment</vt:lpstr>
      <vt:lpstr>Classic Subscription Administration Roles</vt:lpstr>
      <vt:lpstr>Azure RBAC Roles</vt:lpstr>
      <vt:lpstr>Azure AD Roles</vt:lpstr>
      <vt:lpstr>PowerPoint Presentation</vt:lpstr>
      <vt:lpstr>Azure AD Access Reviews</vt:lpstr>
      <vt:lpstr>Manage Azure AD Access Review</vt:lpstr>
      <vt:lpstr>PowerPoint Presentation</vt:lpstr>
      <vt:lpstr>Azure Initiative Definitions</vt:lpstr>
      <vt:lpstr>Policy Definitions</vt:lpstr>
      <vt:lpstr>PowerPoint Presentation</vt:lpstr>
      <vt:lpstr>Azure Blueprints</vt:lpstr>
      <vt:lpstr>Azure Blueprints vs. Azure Policy</vt:lpstr>
      <vt:lpstr>PowerPoint Presentation</vt:lpstr>
      <vt:lpstr>Authentication with Azure MIs</vt:lpstr>
      <vt:lpstr>The concept of managed identities</vt:lpstr>
      <vt:lpstr>Two Types</vt:lpstr>
      <vt:lpstr>Using Managed Identities with Azure Resources</vt:lpstr>
      <vt:lpstr>PowerPoint Presentation</vt:lpstr>
      <vt:lpstr>Azure Key Vault Overview</vt:lpstr>
      <vt:lpstr>Key Vault Uses</vt:lpstr>
      <vt:lpstr>Key Vault Secret Types</vt:lpstr>
      <vt:lpstr>Key Vault Terminology</vt:lpstr>
      <vt:lpstr>PowerPoint Presentation</vt:lpstr>
      <vt:lpstr>Overview of Azure Migrate Server Migration</vt:lpstr>
      <vt:lpstr>Key Features of Azure Migrate</vt:lpstr>
      <vt:lpstr>VMWare Migration</vt:lpstr>
      <vt:lpstr>Hyper-V Migration</vt:lpstr>
      <vt:lpstr>Agent Based Migration Architecture</vt:lpstr>
      <vt:lpstr>PowerPoint Presentation</vt:lpstr>
      <vt:lpstr>Azure VM Backup Architecture</vt:lpstr>
      <vt:lpstr>Microsoft Azure Backup Overview</vt:lpstr>
      <vt:lpstr>Azure Backup Key Features</vt:lpstr>
      <vt:lpstr>Azure IaaS Backup Component</vt:lpstr>
      <vt:lpstr>Recovery Services Vault Overview</vt:lpstr>
      <vt:lpstr>PowerPoint Presentation</vt:lpstr>
      <vt:lpstr>Azure to Azure Architecture</vt:lpstr>
      <vt:lpstr>Azure to Azure VM Protection</vt:lpstr>
      <vt:lpstr>Configuration</vt:lpstr>
      <vt:lpstr>Enable Replication</vt:lpstr>
      <vt:lpstr>Settings</vt:lpstr>
      <vt:lpstr>Customize Target Resources</vt:lpstr>
      <vt:lpstr>Replication Settings</vt:lpstr>
      <vt:lpstr>Test Failover</vt:lpstr>
      <vt:lpstr>Recovery Plans</vt:lpstr>
      <vt:lpstr>PowerPoint Presentation</vt:lpstr>
      <vt:lpstr>Azure App Service Plans</vt:lpstr>
      <vt:lpstr>App Service Plan Pricing Tiers</vt:lpstr>
      <vt:lpstr>App Service Plan Scaling</vt:lpstr>
      <vt:lpstr>Configure Networking for App Service</vt:lpstr>
      <vt:lpstr>Deployment Slots</vt:lpstr>
      <vt:lpstr>Azure Functions</vt:lpstr>
      <vt:lpstr>Azure Logic Apps</vt:lpstr>
      <vt:lpstr>PowerPoint Presentation</vt:lpstr>
      <vt:lpstr>Azure Monitor Service</vt:lpstr>
      <vt:lpstr>Key Capabilities</vt:lpstr>
      <vt:lpstr>Monitoring Data Platform</vt:lpstr>
      <vt:lpstr>Log Data</vt:lpstr>
      <vt:lpstr>Data Types</vt:lpstr>
      <vt:lpstr>Azure Advisor</vt:lpstr>
      <vt:lpstr>Activity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Online2PDF.com</dc:creator>
  <cp:lastModifiedBy>Sandeep Kaushik</cp:lastModifiedBy>
  <cp:revision>2</cp:revision>
  <dcterms:created xsi:type="dcterms:W3CDTF">2025-02-07T07:15:34Z</dcterms:created>
  <dcterms:modified xsi:type="dcterms:W3CDTF">2025-05-12T07:02:07Z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2025-02-07T00:00:00Z</vt:filetime>
  </property>
  <property fmtid="{D5CDD505-2E9C-101B-9397-08002B2CF9AE}" pid="3" name="LastSaved">
    <vt:filetime>2025-02-07T00:00:00Z</vt:filetime>
  </property>
</Properties>
</file>